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65" r:id="rId3"/>
    <p:sldId id="262" r:id="rId4"/>
    <p:sldId id="269" r:id="rId5"/>
    <p:sldId id="272" r:id="rId6"/>
    <p:sldId id="286" r:id="rId7"/>
    <p:sldId id="271" r:id="rId8"/>
    <p:sldId id="278" r:id="rId9"/>
    <p:sldId id="28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8EA5"/>
    <a:srgbClr val="1F4287"/>
    <a:srgbClr val="071E3D"/>
    <a:srgbClr val="21E6C1"/>
    <a:srgbClr val="60C4B0"/>
    <a:srgbClr val="027CA5"/>
    <a:srgbClr val="204988"/>
    <a:srgbClr val="32327B"/>
    <a:srgbClr val="C19DA7"/>
    <a:srgbClr val="D74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2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492" y="60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9C3F2-01DF-4DF7-BC91-EC84D13B7B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880D0B-881F-495C-A6E2-74068042A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D5A06-A773-4BD5-9B81-3D3EAD14F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75933-48BF-41CD-9C16-4436B8DBD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AD475-5CC7-44BD-9E0E-8BB839D79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38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341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41A72B1-0B57-467E-88CA-2D799AA9D3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363" y="1855788"/>
            <a:ext cx="3971925" cy="37131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17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CECF317-2AB7-413B-B75A-8EC4739C14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3" y="1185069"/>
            <a:ext cx="12187238" cy="27844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344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9C41C3E-865C-4C23-8F59-E62E88C8AC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04861" y="2286011"/>
            <a:ext cx="2285977" cy="2285978"/>
          </a:xfrm>
          <a:custGeom>
            <a:avLst/>
            <a:gdLst>
              <a:gd name="connsiteX0" fmla="*/ 1142989 w 2285977"/>
              <a:gd name="connsiteY0" fmla="*/ 0 h 2285978"/>
              <a:gd name="connsiteX1" fmla="*/ 1951204 w 2285977"/>
              <a:gd name="connsiteY1" fmla="*/ 334774 h 2285978"/>
              <a:gd name="connsiteX2" fmla="*/ 1951204 w 2285977"/>
              <a:gd name="connsiteY2" fmla="*/ 1951205 h 2285978"/>
              <a:gd name="connsiteX3" fmla="*/ 334773 w 2285977"/>
              <a:gd name="connsiteY3" fmla="*/ 1951205 h 2285978"/>
              <a:gd name="connsiteX4" fmla="*/ 334773 w 2285977"/>
              <a:gd name="connsiteY4" fmla="*/ 334774 h 2285978"/>
              <a:gd name="connsiteX5" fmla="*/ 1142989 w 2285977"/>
              <a:gd name="connsiteY5" fmla="*/ 0 h 228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5977" h="2285978">
                <a:moveTo>
                  <a:pt x="1142989" y="0"/>
                </a:moveTo>
                <a:cubicBezTo>
                  <a:pt x="1435505" y="0"/>
                  <a:pt x="1728022" y="111591"/>
                  <a:pt x="1951204" y="334774"/>
                </a:cubicBezTo>
                <a:cubicBezTo>
                  <a:pt x="2397569" y="781139"/>
                  <a:pt x="2397569" y="1504840"/>
                  <a:pt x="1951204" y="1951205"/>
                </a:cubicBezTo>
                <a:cubicBezTo>
                  <a:pt x="1504839" y="2397570"/>
                  <a:pt x="781138" y="2397570"/>
                  <a:pt x="334773" y="1951205"/>
                </a:cubicBezTo>
                <a:cubicBezTo>
                  <a:pt x="-111592" y="1504840"/>
                  <a:pt x="-111592" y="781139"/>
                  <a:pt x="334773" y="334774"/>
                </a:cubicBezTo>
                <a:cubicBezTo>
                  <a:pt x="557955" y="111591"/>
                  <a:pt x="850472" y="0"/>
                  <a:pt x="114298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D3956EA-0A82-43FE-B53D-148165BDA2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66676" y="2286011"/>
            <a:ext cx="2285977" cy="2285978"/>
          </a:xfrm>
          <a:custGeom>
            <a:avLst/>
            <a:gdLst>
              <a:gd name="connsiteX0" fmla="*/ 1142989 w 2285977"/>
              <a:gd name="connsiteY0" fmla="*/ 0 h 2285978"/>
              <a:gd name="connsiteX1" fmla="*/ 1951204 w 2285977"/>
              <a:gd name="connsiteY1" fmla="*/ 334774 h 2285978"/>
              <a:gd name="connsiteX2" fmla="*/ 1951204 w 2285977"/>
              <a:gd name="connsiteY2" fmla="*/ 1951205 h 2285978"/>
              <a:gd name="connsiteX3" fmla="*/ 334773 w 2285977"/>
              <a:gd name="connsiteY3" fmla="*/ 1951205 h 2285978"/>
              <a:gd name="connsiteX4" fmla="*/ 334773 w 2285977"/>
              <a:gd name="connsiteY4" fmla="*/ 334774 h 2285978"/>
              <a:gd name="connsiteX5" fmla="*/ 1142989 w 2285977"/>
              <a:gd name="connsiteY5" fmla="*/ 0 h 228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5977" h="2285978">
                <a:moveTo>
                  <a:pt x="1142989" y="0"/>
                </a:moveTo>
                <a:cubicBezTo>
                  <a:pt x="1435505" y="0"/>
                  <a:pt x="1728022" y="111591"/>
                  <a:pt x="1951204" y="334774"/>
                </a:cubicBezTo>
                <a:cubicBezTo>
                  <a:pt x="2397569" y="781139"/>
                  <a:pt x="2397569" y="1504840"/>
                  <a:pt x="1951204" y="1951205"/>
                </a:cubicBezTo>
                <a:cubicBezTo>
                  <a:pt x="1504839" y="2397570"/>
                  <a:pt x="781138" y="2397570"/>
                  <a:pt x="334773" y="1951205"/>
                </a:cubicBezTo>
                <a:cubicBezTo>
                  <a:pt x="-111592" y="1504840"/>
                  <a:pt x="-111592" y="781139"/>
                  <a:pt x="334773" y="334774"/>
                </a:cubicBezTo>
                <a:cubicBezTo>
                  <a:pt x="557955" y="111591"/>
                  <a:pt x="850472" y="0"/>
                  <a:pt x="114298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2F69469-EBE4-47D1-9F20-02BC0E1402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8491" y="2286011"/>
            <a:ext cx="2285977" cy="2285978"/>
          </a:xfrm>
          <a:custGeom>
            <a:avLst/>
            <a:gdLst>
              <a:gd name="connsiteX0" fmla="*/ 1142989 w 2285977"/>
              <a:gd name="connsiteY0" fmla="*/ 0 h 2285978"/>
              <a:gd name="connsiteX1" fmla="*/ 1951204 w 2285977"/>
              <a:gd name="connsiteY1" fmla="*/ 334774 h 2285978"/>
              <a:gd name="connsiteX2" fmla="*/ 1951204 w 2285977"/>
              <a:gd name="connsiteY2" fmla="*/ 1951205 h 2285978"/>
              <a:gd name="connsiteX3" fmla="*/ 334773 w 2285977"/>
              <a:gd name="connsiteY3" fmla="*/ 1951205 h 2285978"/>
              <a:gd name="connsiteX4" fmla="*/ 334773 w 2285977"/>
              <a:gd name="connsiteY4" fmla="*/ 334774 h 2285978"/>
              <a:gd name="connsiteX5" fmla="*/ 1142989 w 2285977"/>
              <a:gd name="connsiteY5" fmla="*/ 0 h 228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5977" h="2285978">
                <a:moveTo>
                  <a:pt x="1142989" y="0"/>
                </a:moveTo>
                <a:cubicBezTo>
                  <a:pt x="1435505" y="0"/>
                  <a:pt x="1728022" y="111591"/>
                  <a:pt x="1951204" y="334774"/>
                </a:cubicBezTo>
                <a:cubicBezTo>
                  <a:pt x="2397569" y="781139"/>
                  <a:pt x="2397569" y="1504840"/>
                  <a:pt x="1951204" y="1951205"/>
                </a:cubicBezTo>
                <a:cubicBezTo>
                  <a:pt x="1504839" y="2397570"/>
                  <a:pt x="781138" y="2397570"/>
                  <a:pt x="334773" y="1951205"/>
                </a:cubicBezTo>
                <a:cubicBezTo>
                  <a:pt x="-111592" y="1504840"/>
                  <a:pt x="-111592" y="781139"/>
                  <a:pt x="334773" y="334774"/>
                </a:cubicBezTo>
                <a:cubicBezTo>
                  <a:pt x="557955" y="111591"/>
                  <a:pt x="850472" y="0"/>
                  <a:pt x="114298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7137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C68EC7-79B7-4D00-9832-AA57C4460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89979" cy="6858000"/>
          </a:xfrm>
          <a:custGeom>
            <a:avLst/>
            <a:gdLst>
              <a:gd name="connsiteX0" fmla="*/ 1130998 w 6689979"/>
              <a:gd name="connsiteY0" fmla="*/ 0 h 6858000"/>
              <a:gd name="connsiteX1" fmla="*/ 6689979 w 6689979"/>
              <a:gd name="connsiteY1" fmla="*/ 0 h 6858000"/>
              <a:gd name="connsiteX2" fmla="*/ 2618327 w 6689979"/>
              <a:gd name="connsiteY2" fmla="*/ 6858000 h 6858000"/>
              <a:gd name="connsiteX3" fmla="*/ 0 w 6689979"/>
              <a:gd name="connsiteY3" fmla="*/ 6858000 h 6858000"/>
              <a:gd name="connsiteX4" fmla="*/ 0 w 6689979"/>
              <a:gd name="connsiteY4" fmla="*/ 19049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979" h="6858000">
                <a:moveTo>
                  <a:pt x="1130998" y="0"/>
                </a:moveTo>
                <a:lnTo>
                  <a:pt x="6689979" y="0"/>
                </a:lnTo>
                <a:lnTo>
                  <a:pt x="2618327" y="6858000"/>
                </a:lnTo>
                <a:lnTo>
                  <a:pt x="0" y="6858000"/>
                </a:lnTo>
                <a:lnTo>
                  <a:pt x="0" y="190490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2831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BE1C7E7-F4A9-4DA8-8D53-7B6A971CD0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7387" y="3195570"/>
            <a:ext cx="2894013" cy="27908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E0156171-E479-4406-9CB7-E2A0D84655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44485" y="3195570"/>
            <a:ext cx="2894013" cy="27908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6960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F531D58-F288-4A52-BDEB-7663D13CC9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79546" y="1125004"/>
            <a:ext cx="4462107" cy="41354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06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2D89BF-01C1-41F0-8A97-FFDE467704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658225" cy="6858000"/>
          </a:xfrm>
          <a:custGeom>
            <a:avLst/>
            <a:gdLst>
              <a:gd name="connsiteX0" fmla="*/ 0 w 8658225"/>
              <a:gd name="connsiteY0" fmla="*/ 0 h 6858000"/>
              <a:gd name="connsiteX1" fmla="*/ 8658225 w 8658225"/>
              <a:gd name="connsiteY1" fmla="*/ 0 h 6858000"/>
              <a:gd name="connsiteX2" fmla="*/ 6380416 w 8658225"/>
              <a:gd name="connsiteY2" fmla="*/ 6858000 h 6858000"/>
              <a:gd name="connsiteX3" fmla="*/ 0 w 86582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58225" h="6858000">
                <a:moveTo>
                  <a:pt x="0" y="0"/>
                </a:moveTo>
                <a:lnTo>
                  <a:pt x="8658225" y="0"/>
                </a:lnTo>
                <a:lnTo>
                  <a:pt x="6380416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33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9FD9BC5-467B-4CF8-BD3F-7641565038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613" y="1487488"/>
            <a:ext cx="3030537" cy="3821112"/>
          </a:xfrm>
        </p:spPr>
        <p:txBody>
          <a:bodyPr/>
          <a:lstStyle/>
          <a:p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128FCD2-CB66-460F-B2C7-1C8DDAC400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44975" y="3135313"/>
            <a:ext cx="1868488" cy="32210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7593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039FAE7-E4E1-41FE-A0F5-3294B056567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00366" y="0"/>
            <a:ext cx="9290399" cy="5001959"/>
          </a:xfrm>
          <a:custGeom>
            <a:avLst/>
            <a:gdLst>
              <a:gd name="connsiteX0" fmla="*/ 0 w 9290399"/>
              <a:gd name="connsiteY0" fmla="*/ 0 h 5001959"/>
              <a:gd name="connsiteX1" fmla="*/ 9290399 w 9290399"/>
              <a:gd name="connsiteY1" fmla="*/ 0 h 5001959"/>
              <a:gd name="connsiteX2" fmla="*/ 9290399 w 9290399"/>
              <a:gd name="connsiteY2" fmla="*/ 4182713 h 5001959"/>
              <a:gd name="connsiteX3" fmla="*/ 6177725 w 9290399"/>
              <a:gd name="connsiteY3" fmla="*/ 5001959 h 5001959"/>
              <a:gd name="connsiteX4" fmla="*/ 0 w 9290399"/>
              <a:gd name="connsiteY4" fmla="*/ 0 h 500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90399" h="5001959">
                <a:moveTo>
                  <a:pt x="0" y="0"/>
                </a:moveTo>
                <a:lnTo>
                  <a:pt x="9290399" y="0"/>
                </a:lnTo>
                <a:lnTo>
                  <a:pt x="9290399" y="4182713"/>
                </a:lnTo>
                <a:cubicBezTo>
                  <a:pt x="8371808" y="4704207"/>
                  <a:pt x="7309580" y="5001959"/>
                  <a:pt x="6177725" y="5001959"/>
                </a:cubicBezTo>
                <a:cubicBezTo>
                  <a:pt x="3140488" y="5001959"/>
                  <a:pt x="604075" y="2857500"/>
                  <a:pt x="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433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0A639-631A-485C-B055-2A3D86761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28615-E89B-4D87-9F83-5436D2C2D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2F6AB-8F51-4E9B-8C41-89BE0F5FD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501D8-966B-4004-ACB3-6D0361CAB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9D744-B184-4ECB-AB30-E23B0A72E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800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0BDF80B-188B-400F-BD0A-C0C21A701145}"/>
              </a:ext>
            </a:extLst>
          </p:cNvPr>
          <p:cNvSpPr/>
          <p:nvPr userDrawn="1"/>
        </p:nvSpPr>
        <p:spPr>
          <a:xfrm>
            <a:off x="960143" y="1297040"/>
            <a:ext cx="2206665" cy="1209068"/>
          </a:xfrm>
          <a:custGeom>
            <a:avLst/>
            <a:gdLst>
              <a:gd name="connsiteX0" fmla="*/ 63212 w 2206665"/>
              <a:gd name="connsiteY0" fmla="*/ 1207597 h 1209068"/>
              <a:gd name="connsiteX1" fmla="*/ 3448 w 2206665"/>
              <a:gd name="connsiteY1" fmla="*/ 1147833 h 1209068"/>
              <a:gd name="connsiteX2" fmla="*/ 338631 w 2206665"/>
              <a:gd name="connsiteY2" fmla="*/ 338631 h 1209068"/>
              <a:gd name="connsiteX3" fmla="*/ 1147834 w 2206665"/>
              <a:gd name="connsiteY3" fmla="*/ 3448 h 1209068"/>
              <a:gd name="connsiteX4" fmla="*/ 2198482 w 2206665"/>
              <a:gd name="connsiteY4" fmla="*/ 693536 h 1209068"/>
              <a:gd name="connsiteX5" fmla="*/ 2167405 w 2206665"/>
              <a:gd name="connsiteY5" fmla="*/ 772103 h 1209068"/>
              <a:gd name="connsiteX6" fmla="*/ 2088793 w 2206665"/>
              <a:gd name="connsiteY6" fmla="*/ 741026 h 1209068"/>
              <a:gd name="connsiteX7" fmla="*/ 1147834 w 2206665"/>
              <a:gd name="connsiteY7" fmla="*/ 122976 h 1209068"/>
              <a:gd name="connsiteX8" fmla="*/ 122976 w 2206665"/>
              <a:gd name="connsiteY8" fmla="*/ 1147833 h 1209068"/>
              <a:gd name="connsiteX9" fmla="*/ 63212 w 2206665"/>
              <a:gd name="connsiteY9" fmla="*/ 1207597 h 120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6665" h="1209068">
                <a:moveTo>
                  <a:pt x="63212" y="1207597"/>
                </a:moveTo>
                <a:cubicBezTo>
                  <a:pt x="30204" y="1207597"/>
                  <a:pt x="3448" y="1180841"/>
                  <a:pt x="3448" y="1147833"/>
                </a:cubicBezTo>
                <a:cubicBezTo>
                  <a:pt x="3448" y="842164"/>
                  <a:pt x="122470" y="554792"/>
                  <a:pt x="338631" y="338631"/>
                </a:cubicBezTo>
                <a:cubicBezTo>
                  <a:pt x="554792" y="122470"/>
                  <a:pt x="842165" y="3448"/>
                  <a:pt x="1147834" y="3448"/>
                </a:cubicBezTo>
                <a:cubicBezTo>
                  <a:pt x="1604567" y="3448"/>
                  <a:pt x="2016984" y="274316"/>
                  <a:pt x="2198482" y="693536"/>
                </a:cubicBezTo>
                <a:cubicBezTo>
                  <a:pt x="2211584" y="723832"/>
                  <a:pt x="2197655" y="759001"/>
                  <a:pt x="2167405" y="772103"/>
                </a:cubicBezTo>
                <a:cubicBezTo>
                  <a:pt x="2137109" y="785205"/>
                  <a:pt x="2101941" y="771275"/>
                  <a:pt x="2088793" y="741026"/>
                </a:cubicBezTo>
                <a:cubicBezTo>
                  <a:pt x="1926235" y="365571"/>
                  <a:pt x="1556894" y="122976"/>
                  <a:pt x="1147834" y="122976"/>
                </a:cubicBezTo>
                <a:cubicBezTo>
                  <a:pt x="582744" y="122976"/>
                  <a:pt x="122976" y="582743"/>
                  <a:pt x="122976" y="1147833"/>
                </a:cubicBezTo>
                <a:cubicBezTo>
                  <a:pt x="122976" y="1180841"/>
                  <a:pt x="96220" y="1207597"/>
                  <a:pt x="63212" y="1207597"/>
                </a:cubicBezTo>
                <a:close/>
              </a:path>
            </a:pathLst>
          </a:custGeom>
          <a:solidFill>
            <a:srgbClr val="21E6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ABB4D28-93FD-4955-BD5A-7E35B59D420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26793" y="1465390"/>
            <a:ext cx="1962370" cy="1958922"/>
          </a:xfrm>
          <a:custGeom>
            <a:avLst/>
            <a:gdLst>
              <a:gd name="connsiteX0" fmla="*/ 981185 w 1962370"/>
              <a:gd name="connsiteY0" fmla="*/ 0 h 1958922"/>
              <a:gd name="connsiteX1" fmla="*/ 1962370 w 1962370"/>
              <a:gd name="connsiteY1" fmla="*/ 981185 h 1958922"/>
              <a:gd name="connsiteX2" fmla="*/ 1962324 w 1962370"/>
              <a:gd name="connsiteY2" fmla="*/ 984633 h 1958922"/>
              <a:gd name="connsiteX3" fmla="*/ 1879620 w 1962370"/>
              <a:gd name="connsiteY3" fmla="*/ 981185 h 1958922"/>
              <a:gd name="connsiteX4" fmla="*/ 898481 w 1962370"/>
              <a:gd name="connsiteY4" fmla="*/ 1958922 h 1958922"/>
              <a:gd name="connsiteX5" fmla="*/ 0 w 1962370"/>
              <a:gd name="connsiteY5" fmla="*/ 981185 h 1958922"/>
              <a:gd name="connsiteX6" fmla="*/ 981185 w 1962370"/>
              <a:gd name="connsiteY6" fmla="*/ 0 h 195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62370" h="1958922">
                <a:moveTo>
                  <a:pt x="981185" y="0"/>
                </a:moveTo>
                <a:cubicBezTo>
                  <a:pt x="1523060" y="0"/>
                  <a:pt x="1962370" y="439310"/>
                  <a:pt x="1962370" y="981185"/>
                </a:cubicBezTo>
                <a:cubicBezTo>
                  <a:pt x="1962370" y="982334"/>
                  <a:pt x="1962370" y="983484"/>
                  <a:pt x="1962324" y="984633"/>
                </a:cubicBezTo>
                <a:cubicBezTo>
                  <a:pt x="1935062" y="982334"/>
                  <a:pt x="1907479" y="981185"/>
                  <a:pt x="1879620" y="981185"/>
                </a:cubicBezTo>
                <a:cubicBezTo>
                  <a:pt x="1338895" y="981185"/>
                  <a:pt x="900320" y="1418564"/>
                  <a:pt x="898481" y="1958922"/>
                </a:cubicBezTo>
                <a:cubicBezTo>
                  <a:pt x="395315" y="1916949"/>
                  <a:pt x="0" y="1495200"/>
                  <a:pt x="0" y="981185"/>
                </a:cubicBezTo>
                <a:cubicBezTo>
                  <a:pt x="0" y="439310"/>
                  <a:pt x="439310" y="0"/>
                  <a:pt x="98118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8C286B2-2935-454A-A3B7-9A1D27015B47}"/>
              </a:ext>
            </a:extLst>
          </p:cNvPr>
          <p:cNvSpPr/>
          <p:nvPr userDrawn="1"/>
        </p:nvSpPr>
        <p:spPr>
          <a:xfrm>
            <a:off x="6387325" y="1297040"/>
            <a:ext cx="2206665" cy="1209068"/>
          </a:xfrm>
          <a:custGeom>
            <a:avLst/>
            <a:gdLst>
              <a:gd name="connsiteX0" fmla="*/ 63212 w 2206665"/>
              <a:gd name="connsiteY0" fmla="*/ 1207597 h 1209068"/>
              <a:gd name="connsiteX1" fmla="*/ 3448 w 2206665"/>
              <a:gd name="connsiteY1" fmla="*/ 1147833 h 1209068"/>
              <a:gd name="connsiteX2" fmla="*/ 338631 w 2206665"/>
              <a:gd name="connsiteY2" fmla="*/ 338631 h 1209068"/>
              <a:gd name="connsiteX3" fmla="*/ 1147834 w 2206665"/>
              <a:gd name="connsiteY3" fmla="*/ 3448 h 1209068"/>
              <a:gd name="connsiteX4" fmla="*/ 2198482 w 2206665"/>
              <a:gd name="connsiteY4" fmla="*/ 693536 h 1209068"/>
              <a:gd name="connsiteX5" fmla="*/ 2167405 w 2206665"/>
              <a:gd name="connsiteY5" fmla="*/ 772103 h 1209068"/>
              <a:gd name="connsiteX6" fmla="*/ 2088793 w 2206665"/>
              <a:gd name="connsiteY6" fmla="*/ 741026 h 1209068"/>
              <a:gd name="connsiteX7" fmla="*/ 1147834 w 2206665"/>
              <a:gd name="connsiteY7" fmla="*/ 122976 h 1209068"/>
              <a:gd name="connsiteX8" fmla="*/ 122976 w 2206665"/>
              <a:gd name="connsiteY8" fmla="*/ 1147833 h 1209068"/>
              <a:gd name="connsiteX9" fmla="*/ 63212 w 2206665"/>
              <a:gd name="connsiteY9" fmla="*/ 1207597 h 120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6665" h="1209068">
                <a:moveTo>
                  <a:pt x="63212" y="1207597"/>
                </a:moveTo>
                <a:cubicBezTo>
                  <a:pt x="30204" y="1207597"/>
                  <a:pt x="3448" y="1180841"/>
                  <a:pt x="3448" y="1147833"/>
                </a:cubicBezTo>
                <a:cubicBezTo>
                  <a:pt x="3448" y="842164"/>
                  <a:pt x="122470" y="554792"/>
                  <a:pt x="338631" y="338631"/>
                </a:cubicBezTo>
                <a:cubicBezTo>
                  <a:pt x="554792" y="122470"/>
                  <a:pt x="842165" y="3448"/>
                  <a:pt x="1147834" y="3448"/>
                </a:cubicBezTo>
                <a:cubicBezTo>
                  <a:pt x="1604567" y="3448"/>
                  <a:pt x="2016984" y="274316"/>
                  <a:pt x="2198482" y="693536"/>
                </a:cubicBezTo>
                <a:cubicBezTo>
                  <a:pt x="2211584" y="723832"/>
                  <a:pt x="2197655" y="759001"/>
                  <a:pt x="2167405" y="772103"/>
                </a:cubicBezTo>
                <a:cubicBezTo>
                  <a:pt x="2137109" y="785205"/>
                  <a:pt x="2101941" y="771275"/>
                  <a:pt x="2088793" y="741026"/>
                </a:cubicBezTo>
                <a:cubicBezTo>
                  <a:pt x="1926235" y="365571"/>
                  <a:pt x="1556894" y="122976"/>
                  <a:pt x="1147834" y="122976"/>
                </a:cubicBezTo>
                <a:cubicBezTo>
                  <a:pt x="582744" y="122976"/>
                  <a:pt x="122976" y="582743"/>
                  <a:pt x="122976" y="1147833"/>
                </a:cubicBezTo>
                <a:cubicBezTo>
                  <a:pt x="122976" y="1180841"/>
                  <a:pt x="96220" y="1207597"/>
                  <a:pt x="63212" y="1207597"/>
                </a:cubicBezTo>
                <a:close/>
              </a:path>
            </a:pathLst>
          </a:custGeom>
          <a:solidFill>
            <a:srgbClr val="21E6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5C5631B-114F-4EBC-B3FB-C5E6D5DFD9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53975" y="1465390"/>
            <a:ext cx="1962370" cy="1958922"/>
          </a:xfrm>
          <a:custGeom>
            <a:avLst/>
            <a:gdLst>
              <a:gd name="connsiteX0" fmla="*/ 981185 w 1962370"/>
              <a:gd name="connsiteY0" fmla="*/ 0 h 1958922"/>
              <a:gd name="connsiteX1" fmla="*/ 1962370 w 1962370"/>
              <a:gd name="connsiteY1" fmla="*/ 981185 h 1958922"/>
              <a:gd name="connsiteX2" fmla="*/ 1962324 w 1962370"/>
              <a:gd name="connsiteY2" fmla="*/ 984633 h 1958922"/>
              <a:gd name="connsiteX3" fmla="*/ 1879620 w 1962370"/>
              <a:gd name="connsiteY3" fmla="*/ 981185 h 1958922"/>
              <a:gd name="connsiteX4" fmla="*/ 898481 w 1962370"/>
              <a:gd name="connsiteY4" fmla="*/ 1958922 h 1958922"/>
              <a:gd name="connsiteX5" fmla="*/ 0 w 1962370"/>
              <a:gd name="connsiteY5" fmla="*/ 981185 h 1958922"/>
              <a:gd name="connsiteX6" fmla="*/ 981185 w 1962370"/>
              <a:gd name="connsiteY6" fmla="*/ 0 h 195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62370" h="1958922">
                <a:moveTo>
                  <a:pt x="981185" y="0"/>
                </a:moveTo>
                <a:cubicBezTo>
                  <a:pt x="1523060" y="0"/>
                  <a:pt x="1962370" y="439310"/>
                  <a:pt x="1962370" y="981185"/>
                </a:cubicBezTo>
                <a:cubicBezTo>
                  <a:pt x="1962370" y="982334"/>
                  <a:pt x="1962370" y="983484"/>
                  <a:pt x="1962324" y="984633"/>
                </a:cubicBezTo>
                <a:cubicBezTo>
                  <a:pt x="1935062" y="982334"/>
                  <a:pt x="1907479" y="981185"/>
                  <a:pt x="1879620" y="981185"/>
                </a:cubicBezTo>
                <a:cubicBezTo>
                  <a:pt x="1338895" y="981185"/>
                  <a:pt x="900320" y="1418564"/>
                  <a:pt x="898481" y="1958922"/>
                </a:cubicBezTo>
                <a:cubicBezTo>
                  <a:pt x="395315" y="1916949"/>
                  <a:pt x="0" y="1495200"/>
                  <a:pt x="0" y="981185"/>
                </a:cubicBezTo>
                <a:cubicBezTo>
                  <a:pt x="0" y="439310"/>
                  <a:pt x="439310" y="0"/>
                  <a:pt x="98118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BCB0BE4-5449-4B34-BB6C-AF45CC241D03}"/>
              </a:ext>
            </a:extLst>
          </p:cNvPr>
          <p:cNvSpPr/>
          <p:nvPr userDrawn="1"/>
        </p:nvSpPr>
        <p:spPr>
          <a:xfrm>
            <a:off x="960143" y="4050727"/>
            <a:ext cx="2206665" cy="1209068"/>
          </a:xfrm>
          <a:custGeom>
            <a:avLst/>
            <a:gdLst>
              <a:gd name="connsiteX0" fmla="*/ 63212 w 2206665"/>
              <a:gd name="connsiteY0" fmla="*/ 1207597 h 1209068"/>
              <a:gd name="connsiteX1" fmla="*/ 3448 w 2206665"/>
              <a:gd name="connsiteY1" fmla="*/ 1147833 h 1209068"/>
              <a:gd name="connsiteX2" fmla="*/ 338631 w 2206665"/>
              <a:gd name="connsiteY2" fmla="*/ 338631 h 1209068"/>
              <a:gd name="connsiteX3" fmla="*/ 1147834 w 2206665"/>
              <a:gd name="connsiteY3" fmla="*/ 3448 h 1209068"/>
              <a:gd name="connsiteX4" fmla="*/ 2198482 w 2206665"/>
              <a:gd name="connsiteY4" fmla="*/ 693536 h 1209068"/>
              <a:gd name="connsiteX5" fmla="*/ 2167405 w 2206665"/>
              <a:gd name="connsiteY5" fmla="*/ 772103 h 1209068"/>
              <a:gd name="connsiteX6" fmla="*/ 2088793 w 2206665"/>
              <a:gd name="connsiteY6" fmla="*/ 741026 h 1209068"/>
              <a:gd name="connsiteX7" fmla="*/ 1147834 w 2206665"/>
              <a:gd name="connsiteY7" fmla="*/ 122976 h 1209068"/>
              <a:gd name="connsiteX8" fmla="*/ 122976 w 2206665"/>
              <a:gd name="connsiteY8" fmla="*/ 1147833 h 1209068"/>
              <a:gd name="connsiteX9" fmla="*/ 63212 w 2206665"/>
              <a:gd name="connsiteY9" fmla="*/ 1207597 h 120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6665" h="1209068">
                <a:moveTo>
                  <a:pt x="63212" y="1207597"/>
                </a:moveTo>
                <a:cubicBezTo>
                  <a:pt x="30204" y="1207597"/>
                  <a:pt x="3448" y="1180841"/>
                  <a:pt x="3448" y="1147833"/>
                </a:cubicBezTo>
                <a:cubicBezTo>
                  <a:pt x="3448" y="842164"/>
                  <a:pt x="122470" y="554792"/>
                  <a:pt x="338631" y="338631"/>
                </a:cubicBezTo>
                <a:cubicBezTo>
                  <a:pt x="554792" y="122470"/>
                  <a:pt x="842165" y="3448"/>
                  <a:pt x="1147834" y="3448"/>
                </a:cubicBezTo>
                <a:cubicBezTo>
                  <a:pt x="1604567" y="3448"/>
                  <a:pt x="2016984" y="274316"/>
                  <a:pt x="2198482" y="693536"/>
                </a:cubicBezTo>
                <a:cubicBezTo>
                  <a:pt x="2211584" y="723832"/>
                  <a:pt x="2197655" y="759001"/>
                  <a:pt x="2167405" y="772103"/>
                </a:cubicBezTo>
                <a:cubicBezTo>
                  <a:pt x="2137109" y="785205"/>
                  <a:pt x="2101941" y="771275"/>
                  <a:pt x="2088793" y="741026"/>
                </a:cubicBezTo>
                <a:cubicBezTo>
                  <a:pt x="1926235" y="365571"/>
                  <a:pt x="1556894" y="122976"/>
                  <a:pt x="1147834" y="122976"/>
                </a:cubicBezTo>
                <a:cubicBezTo>
                  <a:pt x="582744" y="122976"/>
                  <a:pt x="122976" y="582743"/>
                  <a:pt x="122976" y="1147833"/>
                </a:cubicBezTo>
                <a:cubicBezTo>
                  <a:pt x="122976" y="1180841"/>
                  <a:pt x="96220" y="1207597"/>
                  <a:pt x="63212" y="1207597"/>
                </a:cubicBezTo>
                <a:close/>
              </a:path>
            </a:pathLst>
          </a:custGeom>
          <a:solidFill>
            <a:srgbClr val="21E6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95195397-DA24-4942-8D37-5F217177157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26793" y="4219077"/>
            <a:ext cx="1962370" cy="1958922"/>
          </a:xfrm>
          <a:custGeom>
            <a:avLst/>
            <a:gdLst>
              <a:gd name="connsiteX0" fmla="*/ 981185 w 1962370"/>
              <a:gd name="connsiteY0" fmla="*/ 0 h 1958922"/>
              <a:gd name="connsiteX1" fmla="*/ 1962370 w 1962370"/>
              <a:gd name="connsiteY1" fmla="*/ 981185 h 1958922"/>
              <a:gd name="connsiteX2" fmla="*/ 1962324 w 1962370"/>
              <a:gd name="connsiteY2" fmla="*/ 984633 h 1958922"/>
              <a:gd name="connsiteX3" fmla="*/ 1879620 w 1962370"/>
              <a:gd name="connsiteY3" fmla="*/ 981185 h 1958922"/>
              <a:gd name="connsiteX4" fmla="*/ 898481 w 1962370"/>
              <a:gd name="connsiteY4" fmla="*/ 1958922 h 1958922"/>
              <a:gd name="connsiteX5" fmla="*/ 0 w 1962370"/>
              <a:gd name="connsiteY5" fmla="*/ 981185 h 1958922"/>
              <a:gd name="connsiteX6" fmla="*/ 981185 w 1962370"/>
              <a:gd name="connsiteY6" fmla="*/ 0 h 195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62370" h="1958922">
                <a:moveTo>
                  <a:pt x="981185" y="0"/>
                </a:moveTo>
                <a:cubicBezTo>
                  <a:pt x="1523060" y="0"/>
                  <a:pt x="1962370" y="439310"/>
                  <a:pt x="1962370" y="981185"/>
                </a:cubicBezTo>
                <a:cubicBezTo>
                  <a:pt x="1962370" y="982334"/>
                  <a:pt x="1962370" y="983484"/>
                  <a:pt x="1962324" y="984633"/>
                </a:cubicBezTo>
                <a:cubicBezTo>
                  <a:pt x="1935062" y="982334"/>
                  <a:pt x="1907479" y="981185"/>
                  <a:pt x="1879620" y="981185"/>
                </a:cubicBezTo>
                <a:cubicBezTo>
                  <a:pt x="1338895" y="981185"/>
                  <a:pt x="900320" y="1418564"/>
                  <a:pt x="898481" y="1958922"/>
                </a:cubicBezTo>
                <a:cubicBezTo>
                  <a:pt x="395315" y="1916949"/>
                  <a:pt x="0" y="1495200"/>
                  <a:pt x="0" y="981185"/>
                </a:cubicBezTo>
                <a:cubicBezTo>
                  <a:pt x="0" y="439310"/>
                  <a:pt x="439310" y="0"/>
                  <a:pt x="98118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0848B47-3D47-4B7D-9B7E-20BC26A10025}"/>
              </a:ext>
            </a:extLst>
          </p:cNvPr>
          <p:cNvSpPr/>
          <p:nvPr userDrawn="1"/>
        </p:nvSpPr>
        <p:spPr>
          <a:xfrm>
            <a:off x="6387325" y="4050727"/>
            <a:ext cx="2206665" cy="1209068"/>
          </a:xfrm>
          <a:custGeom>
            <a:avLst/>
            <a:gdLst>
              <a:gd name="connsiteX0" fmla="*/ 63212 w 2206665"/>
              <a:gd name="connsiteY0" fmla="*/ 1207597 h 1209068"/>
              <a:gd name="connsiteX1" fmla="*/ 3448 w 2206665"/>
              <a:gd name="connsiteY1" fmla="*/ 1147833 h 1209068"/>
              <a:gd name="connsiteX2" fmla="*/ 338631 w 2206665"/>
              <a:gd name="connsiteY2" fmla="*/ 338631 h 1209068"/>
              <a:gd name="connsiteX3" fmla="*/ 1147834 w 2206665"/>
              <a:gd name="connsiteY3" fmla="*/ 3448 h 1209068"/>
              <a:gd name="connsiteX4" fmla="*/ 2198482 w 2206665"/>
              <a:gd name="connsiteY4" fmla="*/ 693536 h 1209068"/>
              <a:gd name="connsiteX5" fmla="*/ 2167405 w 2206665"/>
              <a:gd name="connsiteY5" fmla="*/ 772103 h 1209068"/>
              <a:gd name="connsiteX6" fmla="*/ 2088793 w 2206665"/>
              <a:gd name="connsiteY6" fmla="*/ 741026 h 1209068"/>
              <a:gd name="connsiteX7" fmla="*/ 1147834 w 2206665"/>
              <a:gd name="connsiteY7" fmla="*/ 122976 h 1209068"/>
              <a:gd name="connsiteX8" fmla="*/ 122976 w 2206665"/>
              <a:gd name="connsiteY8" fmla="*/ 1147833 h 1209068"/>
              <a:gd name="connsiteX9" fmla="*/ 63212 w 2206665"/>
              <a:gd name="connsiteY9" fmla="*/ 1207597 h 120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6665" h="1209068">
                <a:moveTo>
                  <a:pt x="63212" y="1207597"/>
                </a:moveTo>
                <a:cubicBezTo>
                  <a:pt x="30204" y="1207597"/>
                  <a:pt x="3448" y="1180841"/>
                  <a:pt x="3448" y="1147833"/>
                </a:cubicBezTo>
                <a:cubicBezTo>
                  <a:pt x="3448" y="842164"/>
                  <a:pt x="122470" y="554792"/>
                  <a:pt x="338631" y="338631"/>
                </a:cubicBezTo>
                <a:cubicBezTo>
                  <a:pt x="554792" y="122470"/>
                  <a:pt x="842165" y="3448"/>
                  <a:pt x="1147834" y="3448"/>
                </a:cubicBezTo>
                <a:cubicBezTo>
                  <a:pt x="1604567" y="3448"/>
                  <a:pt x="2016984" y="274316"/>
                  <a:pt x="2198482" y="693536"/>
                </a:cubicBezTo>
                <a:cubicBezTo>
                  <a:pt x="2211584" y="723832"/>
                  <a:pt x="2197655" y="759001"/>
                  <a:pt x="2167405" y="772103"/>
                </a:cubicBezTo>
                <a:cubicBezTo>
                  <a:pt x="2137109" y="785205"/>
                  <a:pt x="2101941" y="771275"/>
                  <a:pt x="2088793" y="741026"/>
                </a:cubicBezTo>
                <a:cubicBezTo>
                  <a:pt x="1926235" y="365571"/>
                  <a:pt x="1556894" y="122976"/>
                  <a:pt x="1147834" y="122976"/>
                </a:cubicBezTo>
                <a:cubicBezTo>
                  <a:pt x="582744" y="122976"/>
                  <a:pt x="122976" y="582743"/>
                  <a:pt x="122976" y="1147833"/>
                </a:cubicBezTo>
                <a:cubicBezTo>
                  <a:pt x="122976" y="1180841"/>
                  <a:pt x="96220" y="1207597"/>
                  <a:pt x="63212" y="1207597"/>
                </a:cubicBezTo>
                <a:close/>
              </a:path>
            </a:pathLst>
          </a:custGeom>
          <a:solidFill>
            <a:srgbClr val="21E6C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44D748B-ABA6-45C3-B709-450CEA607BA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3975" y="4219077"/>
            <a:ext cx="1962370" cy="1958922"/>
          </a:xfrm>
          <a:custGeom>
            <a:avLst/>
            <a:gdLst>
              <a:gd name="connsiteX0" fmla="*/ 981185 w 1962370"/>
              <a:gd name="connsiteY0" fmla="*/ 0 h 1958922"/>
              <a:gd name="connsiteX1" fmla="*/ 1962370 w 1962370"/>
              <a:gd name="connsiteY1" fmla="*/ 981185 h 1958922"/>
              <a:gd name="connsiteX2" fmla="*/ 1962324 w 1962370"/>
              <a:gd name="connsiteY2" fmla="*/ 984633 h 1958922"/>
              <a:gd name="connsiteX3" fmla="*/ 1879620 w 1962370"/>
              <a:gd name="connsiteY3" fmla="*/ 981185 h 1958922"/>
              <a:gd name="connsiteX4" fmla="*/ 898481 w 1962370"/>
              <a:gd name="connsiteY4" fmla="*/ 1958922 h 1958922"/>
              <a:gd name="connsiteX5" fmla="*/ 0 w 1962370"/>
              <a:gd name="connsiteY5" fmla="*/ 981185 h 1958922"/>
              <a:gd name="connsiteX6" fmla="*/ 981185 w 1962370"/>
              <a:gd name="connsiteY6" fmla="*/ 0 h 195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62370" h="1958922">
                <a:moveTo>
                  <a:pt x="981185" y="0"/>
                </a:moveTo>
                <a:cubicBezTo>
                  <a:pt x="1523060" y="0"/>
                  <a:pt x="1962370" y="439310"/>
                  <a:pt x="1962370" y="981185"/>
                </a:cubicBezTo>
                <a:cubicBezTo>
                  <a:pt x="1962370" y="982334"/>
                  <a:pt x="1962370" y="983484"/>
                  <a:pt x="1962324" y="984633"/>
                </a:cubicBezTo>
                <a:cubicBezTo>
                  <a:pt x="1935062" y="982334"/>
                  <a:pt x="1907479" y="981185"/>
                  <a:pt x="1879620" y="981185"/>
                </a:cubicBezTo>
                <a:cubicBezTo>
                  <a:pt x="1338895" y="981185"/>
                  <a:pt x="900320" y="1418564"/>
                  <a:pt x="898481" y="1958922"/>
                </a:cubicBezTo>
                <a:cubicBezTo>
                  <a:pt x="395315" y="1916949"/>
                  <a:pt x="0" y="1495200"/>
                  <a:pt x="0" y="981185"/>
                </a:cubicBezTo>
                <a:cubicBezTo>
                  <a:pt x="0" y="439310"/>
                  <a:pt x="439310" y="0"/>
                  <a:pt x="98118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656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6C59A87-A4CF-49A8-8ABE-2AC2AF7D53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7238" cy="6858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7884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6C59A87-A4CF-49A8-8ABE-2AC2AF7D53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7238" cy="3429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9734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DA0367E-D0ED-46D6-8239-B55E1EE1FD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3038" y="504825"/>
            <a:ext cx="10825924" cy="6353175"/>
          </a:xfrm>
          <a:custGeom>
            <a:avLst/>
            <a:gdLst>
              <a:gd name="connsiteX0" fmla="*/ 5412962 w 10825924"/>
              <a:gd name="connsiteY0" fmla="*/ 0 h 6353175"/>
              <a:gd name="connsiteX1" fmla="*/ 10825924 w 10825924"/>
              <a:gd name="connsiteY1" fmla="*/ 2694241 h 6353175"/>
              <a:gd name="connsiteX2" fmla="*/ 9380886 w 10825924"/>
              <a:gd name="connsiteY2" fmla="*/ 6353175 h 6353175"/>
              <a:gd name="connsiteX3" fmla="*/ 1445038 w 10825924"/>
              <a:gd name="connsiteY3" fmla="*/ 6353175 h 6353175"/>
              <a:gd name="connsiteX4" fmla="*/ 0 w 10825924"/>
              <a:gd name="connsiteY4" fmla="*/ 2694241 h 6353175"/>
              <a:gd name="connsiteX5" fmla="*/ 5412962 w 10825924"/>
              <a:gd name="connsiteY5" fmla="*/ 0 h 635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25924" h="6353175">
                <a:moveTo>
                  <a:pt x="5412962" y="0"/>
                </a:moveTo>
                <a:cubicBezTo>
                  <a:pt x="8918924" y="0"/>
                  <a:pt x="10825924" y="2476"/>
                  <a:pt x="10825924" y="2694241"/>
                </a:cubicBezTo>
                <a:cubicBezTo>
                  <a:pt x="10825924" y="5388483"/>
                  <a:pt x="9380886" y="6353175"/>
                  <a:pt x="9380886" y="6353175"/>
                </a:cubicBezTo>
                <a:lnTo>
                  <a:pt x="1445038" y="6353175"/>
                </a:lnTo>
                <a:cubicBezTo>
                  <a:pt x="1445038" y="6353175"/>
                  <a:pt x="0" y="5388388"/>
                  <a:pt x="0" y="2694241"/>
                </a:cubicBezTo>
                <a:cubicBezTo>
                  <a:pt x="0" y="2476"/>
                  <a:pt x="1907000" y="0"/>
                  <a:pt x="54129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876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96BF17C-F524-4E2B-9B50-6327D83CC3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89826" y="4756"/>
            <a:ext cx="4968769" cy="6848489"/>
          </a:xfrm>
          <a:custGeom>
            <a:avLst/>
            <a:gdLst>
              <a:gd name="connsiteX0" fmla="*/ 1189735 w 4968769"/>
              <a:gd name="connsiteY0" fmla="*/ 0 h 6848489"/>
              <a:gd name="connsiteX1" fmla="*/ 4968769 w 4968769"/>
              <a:gd name="connsiteY1" fmla="*/ 0 h 6848489"/>
              <a:gd name="connsiteX2" fmla="*/ 3778940 w 4968769"/>
              <a:gd name="connsiteY2" fmla="*/ 3424244 h 6848489"/>
              <a:gd name="connsiteX3" fmla="*/ 4968769 w 4968769"/>
              <a:gd name="connsiteY3" fmla="*/ 6848489 h 6848489"/>
              <a:gd name="connsiteX4" fmla="*/ 1189735 w 4968769"/>
              <a:gd name="connsiteY4" fmla="*/ 6848489 h 6848489"/>
              <a:gd name="connsiteX5" fmla="*/ 0 w 4968769"/>
              <a:gd name="connsiteY5" fmla="*/ 3424244 h 6848489"/>
              <a:gd name="connsiteX6" fmla="*/ 1189735 w 4968769"/>
              <a:gd name="connsiteY6" fmla="*/ 0 h 684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68769" h="6848489">
                <a:moveTo>
                  <a:pt x="1189735" y="0"/>
                </a:moveTo>
                <a:lnTo>
                  <a:pt x="4968769" y="0"/>
                </a:lnTo>
                <a:cubicBezTo>
                  <a:pt x="4223711" y="941097"/>
                  <a:pt x="3778940" y="2130736"/>
                  <a:pt x="3778940" y="3424244"/>
                </a:cubicBezTo>
                <a:cubicBezTo>
                  <a:pt x="3778940" y="4717753"/>
                  <a:pt x="4223711" y="5907392"/>
                  <a:pt x="4968769" y="6848489"/>
                </a:cubicBezTo>
                <a:lnTo>
                  <a:pt x="1189735" y="6848489"/>
                </a:lnTo>
                <a:cubicBezTo>
                  <a:pt x="444772" y="5907392"/>
                  <a:pt x="0" y="4717753"/>
                  <a:pt x="0" y="3424244"/>
                </a:cubicBezTo>
                <a:cubicBezTo>
                  <a:pt x="0" y="2130736"/>
                  <a:pt x="444772" y="941097"/>
                  <a:pt x="118973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5739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8BD5A11-07E3-4BD7-9363-D28B8173D5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1263" y="-51292"/>
            <a:ext cx="12200872" cy="6488218"/>
          </a:xfrm>
          <a:custGeom>
            <a:avLst/>
            <a:gdLst>
              <a:gd name="connsiteX0" fmla="*/ 0 w 12200872"/>
              <a:gd name="connsiteY0" fmla="*/ 0 h 6488218"/>
              <a:gd name="connsiteX1" fmla="*/ 12200872 w 12200872"/>
              <a:gd name="connsiteY1" fmla="*/ 0 h 6488218"/>
              <a:gd name="connsiteX2" fmla="*/ 12200872 w 12200872"/>
              <a:gd name="connsiteY2" fmla="*/ 4097121 h 6488218"/>
              <a:gd name="connsiteX3" fmla="*/ 6100436 w 12200872"/>
              <a:gd name="connsiteY3" fmla="*/ 6488218 h 6488218"/>
              <a:gd name="connsiteX4" fmla="*/ 0 w 12200872"/>
              <a:gd name="connsiteY4" fmla="*/ 4097121 h 6488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0872" h="6488218">
                <a:moveTo>
                  <a:pt x="0" y="0"/>
                </a:moveTo>
                <a:lnTo>
                  <a:pt x="12200872" y="0"/>
                </a:lnTo>
                <a:lnTo>
                  <a:pt x="12200872" y="4097121"/>
                </a:lnTo>
                <a:cubicBezTo>
                  <a:pt x="10695399" y="5565776"/>
                  <a:pt x="8519831" y="6488218"/>
                  <a:pt x="6100436" y="6488218"/>
                </a:cubicBezTo>
                <a:cubicBezTo>
                  <a:pt x="3681041" y="6488218"/>
                  <a:pt x="1505473" y="5565776"/>
                  <a:pt x="0" y="409712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2413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6E5AB91-CC2F-4E52-A75E-07E3EB9007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115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6E5AB91-CC2F-4E52-A75E-07E3EB9007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6338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6E5AB91-CC2F-4E52-A75E-07E3EB9007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06606" y="0"/>
            <a:ext cx="4285394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9D2FD763-E8B3-40B5-808C-E7C60799F0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59" y="0"/>
            <a:ext cx="4280638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723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3AF1-E0B4-42AE-9DD1-54C0BF87B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65885-AC4F-4011-9F24-BFF1BFC70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3D4DAD-D8C4-4021-99CA-9AD64496B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95BE01-F9BE-42F6-A740-F3D60F794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7DEFC7-AC34-49D1-AB63-6F9946690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A99005-BAC5-47E3-8ABC-B51EDD5A1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989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125CA-5A95-44EA-914A-D0B993520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F4BB3-A6A3-4BD6-A06B-9090F2C99C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ECD41-1E51-4488-A1C0-7D1210BE9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44A75-788C-493B-BBFF-45B12EAAB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2221A-144D-4AF0-9361-0D0477FB4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7441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7B418-88F7-452F-953E-12EE6C936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BCC69D-D62F-441B-9AD2-2B9B190C1B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88A214-D885-4135-ACF2-4106F4480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4CCFD-0FEC-4AD9-9C58-363B67B10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A0A7D6-CDC8-4494-84B4-D7DE16724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59F836-DF59-4276-AE25-A4127D9FD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5024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41D4D-BF52-4DCB-9C23-841298A38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CCD423-7D79-4EA9-9610-9ED41A6CB2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D5DDA-A669-4EB1-963B-8CD18435B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06863-86DC-42FB-869D-12FDB082C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B2F2F-EE4D-4B2A-BC26-D070202A9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3485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630007-8929-4013-8C22-A7EC28BCC2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41054D-B6D6-430B-9201-2D2CA0E4A8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070C1-AAFB-4B8F-B4CC-C2115E8A8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62662-DBD0-4A85-9DFA-15D470571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307BB-0C69-4ED7-AB4D-07E484395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50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12AB6-D07D-4217-BE28-1CE25A9D5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F54B2-6C97-4179-ADAF-5CD04D3756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23FA66-CD8B-4872-84A4-7772729F33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DFF73C-C3DE-440A-B386-DC7C972A0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20D2ED-4464-47F5-A4B4-F93CCEEEC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F0CC0-E320-4CAF-8AFA-4462EF6EC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63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29C45-8DC9-4872-B238-0FC377D0D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A150CC-EB3D-45D2-BF9A-6562C1B2A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1CAE13-AC50-4304-8E3C-E31BC4A7BB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C56187-7875-45A0-8EC6-B06158D8EA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2F3B07-1B82-4F39-B58E-5EB2D73AD4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31D320-8A6A-45AD-A4D4-6BBB3183F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DD36F4-02AB-4041-8A27-BA8864EEE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03E06A-7138-43ED-8D57-92819B6A2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5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1730E-8C1C-45F7-8D32-28EA85F93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9E9B34-DC9A-450A-899B-C160BA6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6B9775-3064-4388-96FB-2279B4ADF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19FA01-5AB8-41A9-8520-4D922B2C1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13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69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91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C2D438-DEB6-41B8-BFB3-270E7B375F7E}"/>
              </a:ext>
            </a:extLst>
          </p:cNvPr>
          <p:cNvSpPr/>
          <p:nvPr userDrawn="1"/>
        </p:nvSpPr>
        <p:spPr>
          <a:xfrm>
            <a:off x="0" y="0"/>
            <a:ext cx="12187241" cy="6858000"/>
          </a:xfrm>
          <a:prstGeom prst="rect">
            <a:avLst/>
          </a:prstGeom>
          <a:solidFill>
            <a:srgbClr val="071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BD4D3-0F9E-4610-9019-1B64F638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2029E8-87BB-44AB-96A8-604B1719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0360-D924-4F4D-AD11-49125958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914A8B6-67DA-4DE2-B278-E84CE77CB3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59" y="4759"/>
            <a:ext cx="12182482" cy="5072195"/>
          </a:xfrm>
          <a:custGeom>
            <a:avLst/>
            <a:gdLst>
              <a:gd name="connsiteX0" fmla="*/ 0 w 12182482"/>
              <a:gd name="connsiteY0" fmla="*/ 0 h 5072195"/>
              <a:gd name="connsiteX1" fmla="*/ 12182482 w 12182482"/>
              <a:gd name="connsiteY1" fmla="*/ 0 h 5072195"/>
              <a:gd name="connsiteX2" fmla="*/ 12182482 w 12182482"/>
              <a:gd name="connsiteY2" fmla="*/ 5072195 h 5072195"/>
              <a:gd name="connsiteX3" fmla="*/ 6091241 w 12182482"/>
              <a:gd name="connsiteY3" fmla="*/ 2982424 h 5072195"/>
              <a:gd name="connsiteX4" fmla="*/ 0 w 12182482"/>
              <a:gd name="connsiteY4" fmla="*/ 5072195 h 5072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2482" h="5072195">
                <a:moveTo>
                  <a:pt x="0" y="0"/>
                </a:moveTo>
                <a:lnTo>
                  <a:pt x="12182482" y="0"/>
                </a:lnTo>
                <a:lnTo>
                  <a:pt x="12182482" y="5072195"/>
                </a:lnTo>
                <a:cubicBezTo>
                  <a:pt x="10833177" y="3807977"/>
                  <a:pt x="8607875" y="2982424"/>
                  <a:pt x="6091241" y="2982424"/>
                </a:cubicBezTo>
                <a:cubicBezTo>
                  <a:pt x="3574606" y="2982424"/>
                  <a:pt x="1349305" y="3807977"/>
                  <a:pt x="0" y="507219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14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D53139-1B96-4747-AA59-FF758CF96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26C27-1092-4C1B-828F-F8591BC5A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B84F7-8455-44E8-8F5A-1AE31E7FD1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A546E1-5556-426F-836F-2B78C178033C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24359-D4C5-4CFD-BCDF-1FF2D1C337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19D31-04F4-41BB-B2C2-053D9EEC1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8EEE8-5DEF-4403-B03F-DA7271193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94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9" r:id="rId8"/>
    <p:sldLayoutId id="2147483660" r:id="rId9"/>
    <p:sldLayoutId id="2147483664" r:id="rId10"/>
    <p:sldLayoutId id="2147483680" r:id="rId11"/>
    <p:sldLayoutId id="2147483679" r:id="rId12"/>
    <p:sldLayoutId id="2147483678" r:id="rId13"/>
    <p:sldLayoutId id="2147483677" r:id="rId14"/>
    <p:sldLayoutId id="2147483676" r:id="rId15"/>
    <p:sldLayoutId id="2147483675" r:id="rId16"/>
    <p:sldLayoutId id="2147483674" r:id="rId17"/>
    <p:sldLayoutId id="2147483673" r:id="rId18"/>
    <p:sldLayoutId id="2147483671" r:id="rId19"/>
    <p:sldLayoutId id="2147483670" r:id="rId20"/>
    <p:sldLayoutId id="2147483668" r:id="rId21"/>
    <p:sldLayoutId id="2147483672" r:id="rId22"/>
    <p:sldLayoutId id="2147483667" r:id="rId23"/>
    <p:sldLayoutId id="2147483666" r:id="rId24"/>
    <p:sldLayoutId id="2147483665" r:id="rId25"/>
    <p:sldLayoutId id="2147483661" r:id="rId26"/>
    <p:sldLayoutId id="2147483662" r:id="rId27"/>
    <p:sldLayoutId id="2147483663" r:id="rId28"/>
    <p:sldLayoutId id="2147483656" r:id="rId29"/>
    <p:sldLayoutId id="2147483657" r:id="rId30"/>
    <p:sldLayoutId id="2147483658" r:id="rId31"/>
    <p:sldLayoutId id="2147483659" r:id="rId3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C0F697-4D45-4D92-B05A-00CEE447286D}"/>
              </a:ext>
            </a:extLst>
          </p:cNvPr>
          <p:cNvSpPr/>
          <p:nvPr/>
        </p:nvSpPr>
        <p:spPr>
          <a:xfrm>
            <a:off x="0" y="1852972"/>
            <a:ext cx="12192000" cy="3435927"/>
          </a:xfrm>
          <a:prstGeom prst="rect">
            <a:avLst/>
          </a:prstGeom>
          <a:solidFill>
            <a:srgbClr val="278E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77B0AC-6956-4A97-A486-6C20A7019697}"/>
              </a:ext>
            </a:extLst>
          </p:cNvPr>
          <p:cNvSpPr txBox="1"/>
          <p:nvPr/>
        </p:nvSpPr>
        <p:spPr>
          <a:xfrm>
            <a:off x="4978075" y="2601439"/>
            <a:ext cx="69477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6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Hello, I’m </a:t>
            </a:r>
          </a:p>
          <a:p>
            <a:pPr algn="r"/>
            <a:r>
              <a:rPr lang="id-ID" sz="6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Muhammad Habib</a:t>
            </a:r>
            <a:endParaRPr lang="en-US" sz="60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635BDD-9698-4F7E-9475-C625490C4EA0}"/>
              </a:ext>
            </a:extLst>
          </p:cNvPr>
          <p:cNvCxnSpPr>
            <a:cxnSpLocks/>
          </p:cNvCxnSpPr>
          <p:nvPr/>
        </p:nvCxnSpPr>
        <p:spPr>
          <a:xfrm>
            <a:off x="9363208" y="408383"/>
            <a:ext cx="2410690" cy="0"/>
          </a:xfrm>
          <a:prstGeom prst="line">
            <a:avLst/>
          </a:prstGeom>
          <a:ln w="38100">
            <a:solidFill>
              <a:srgbClr val="21E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AC845B8-EF99-441D-9741-02C74CDEDD7F}"/>
              </a:ext>
            </a:extLst>
          </p:cNvPr>
          <p:cNvCxnSpPr>
            <a:cxnSpLocks/>
          </p:cNvCxnSpPr>
          <p:nvPr/>
        </p:nvCxnSpPr>
        <p:spPr>
          <a:xfrm>
            <a:off x="2301222" y="6168594"/>
            <a:ext cx="2410690" cy="0"/>
          </a:xfrm>
          <a:prstGeom prst="line">
            <a:avLst/>
          </a:prstGeom>
          <a:ln w="38100">
            <a:solidFill>
              <a:srgbClr val="21E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ubtitle 2">
            <a:extLst>
              <a:ext uri="{FF2B5EF4-FFF2-40B4-BE49-F238E27FC236}">
                <a16:creationId xmlns:a16="http://schemas.microsoft.com/office/drawing/2014/main" id="{C84339F3-6D2C-4035-B207-A255C35877D3}"/>
              </a:ext>
            </a:extLst>
          </p:cNvPr>
          <p:cNvSpPr txBox="1">
            <a:spLocks/>
          </p:cNvSpPr>
          <p:nvPr/>
        </p:nvSpPr>
        <p:spPr>
          <a:xfrm>
            <a:off x="5386912" y="5880186"/>
            <a:ext cx="4648031" cy="3143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sz="36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https://bit.ly/parklux</a:t>
            </a:r>
            <a:endParaRPr lang="en-US" sz="36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C42228EC-0F43-4644-9998-6C252C20EE38}"/>
              </a:ext>
            </a:extLst>
          </p:cNvPr>
          <p:cNvSpPr txBox="1">
            <a:spLocks/>
          </p:cNvSpPr>
          <p:nvPr/>
        </p:nvSpPr>
        <p:spPr>
          <a:xfrm>
            <a:off x="8075117" y="237348"/>
            <a:ext cx="1373684" cy="330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Parklux</a:t>
            </a:r>
            <a:endParaRPr lang="en-US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3C3B282-0A6F-48B3-8737-B4618829B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02" y="331223"/>
            <a:ext cx="4540431" cy="454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68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2">
            <a:extLst>
              <a:ext uri="{FF2B5EF4-FFF2-40B4-BE49-F238E27FC236}">
                <a16:creationId xmlns:a16="http://schemas.microsoft.com/office/drawing/2014/main" id="{BCA84ACC-DB58-4498-9DD6-2B8F15CFA0B4}"/>
              </a:ext>
            </a:extLst>
          </p:cNvPr>
          <p:cNvSpPr/>
          <p:nvPr/>
        </p:nvSpPr>
        <p:spPr>
          <a:xfrm>
            <a:off x="483061" y="673570"/>
            <a:ext cx="374493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altLang="ko-KR" sz="8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Parking</a:t>
            </a:r>
            <a:endParaRPr lang="en-US" altLang="ko-KR" sz="80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Arial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5AFD01-9B0F-44A1-9BE3-241D08D2DF7D}"/>
              </a:ext>
            </a:extLst>
          </p:cNvPr>
          <p:cNvCxnSpPr>
            <a:cxnSpLocks/>
          </p:cNvCxnSpPr>
          <p:nvPr/>
        </p:nvCxnSpPr>
        <p:spPr>
          <a:xfrm>
            <a:off x="280168" y="811290"/>
            <a:ext cx="0" cy="3309949"/>
          </a:xfrm>
          <a:prstGeom prst="line">
            <a:avLst/>
          </a:prstGeom>
          <a:ln w="38100">
            <a:solidFill>
              <a:srgbClr val="21E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9548010B-4D0A-4164-90D1-318F06033B9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4" r="28984"/>
          <a:stretch>
            <a:fillRect/>
          </a:stretch>
        </p:blipFill>
        <p:spPr/>
      </p:pic>
      <p:sp>
        <p:nvSpPr>
          <p:cNvPr id="19" name="직사각형 2">
            <a:extLst>
              <a:ext uri="{FF2B5EF4-FFF2-40B4-BE49-F238E27FC236}">
                <a16:creationId xmlns:a16="http://schemas.microsoft.com/office/drawing/2014/main" id="{A7A64500-7877-4F12-8CDA-A37B54786BD4}"/>
              </a:ext>
            </a:extLst>
          </p:cNvPr>
          <p:cNvSpPr/>
          <p:nvPr/>
        </p:nvSpPr>
        <p:spPr>
          <a:xfrm>
            <a:off x="483061" y="2916281"/>
            <a:ext cx="420660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altLang="ko-KR" sz="8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Systems</a:t>
            </a:r>
            <a:endParaRPr lang="en-US" altLang="ko-KR" sz="80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919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62073E-C9B1-4824-99F7-36927F1CE5B4}"/>
              </a:ext>
            </a:extLst>
          </p:cNvPr>
          <p:cNvCxnSpPr/>
          <p:nvPr/>
        </p:nvCxnSpPr>
        <p:spPr>
          <a:xfrm>
            <a:off x="279321" y="1474630"/>
            <a:ext cx="0" cy="2396837"/>
          </a:xfrm>
          <a:prstGeom prst="line">
            <a:avLst/>
          </a:prstGeom>
          <a:ln w="38100">
            <a:solidFill>
              <a:srgbClr val="21E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id="{C8BB7A6B-1890-4819-AB39-4ABDC2A4C5EB}"/>
              </a:ext>
            </a:extLst>
          </p:cNvPr>
          <p:cNvSpPr txBox="1">
            <a:spLocks/>
          </p:cNvSpPr>
          <p:nvPr/>
        </p:nvSpPr>
        <p:spPr>
          <a:xfrm rot="16200000">
            <a:off x="-411941" y="525840"/>
            <a:ext cx="1382525" cy="330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Parklux</a:t>
            </a:r>
            <a:endParaRPr lang="en-US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16E843-653D-4659-9B8B-C90B2EDB6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57" y="2929305"/>
            <a:ext cx="3867667" cy="386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6CF875D-F412-415A-A8A0-332285C6E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679" y="1382524"/>
            <a:ext cx="3576713" cy="493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ots, Public, and Parking: Public Par&#10; Cisaasce&#10; AaP&#10; PRESS FOR&#10; ASSISTANCE&#10; TAKE&#10;Short people problems at parking lots">
            <a:extLst>
              <a:ext uri="{FF2B5EF4-FFF2-40B4-BE49-F238E27FC236}">
                <a16:creationId xmlns:a16="http://schemas.microsoft.com/office/drawing/2014/main" id="{C2D85CC1-40A4-4F6A-B66A-7A9FD62464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15"/>
          <a:stretch/>
        </p:blipFill>
        <p:spPr bwMode="auto">
          <a:xfrm>
            <a:off x="8589848" y="376706"/>
            <a:ext cx="3322831" cy="459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651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C9589-E2D0-44C3-836C-2C71C40FC928}"/>
              </a:ext>
            </a:extLst>
          </p:cNvPr>
          <p:cNvSpPr txBox="1"/>
          <p:nvPr/>
        </p:nvSpPr>
        <p:spPr>
          <a:xfrm>
            <a:off x="2523810" y="230070"/>
            <a:ext cx="6890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8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USER STORY</a:t>
            </a:r>
            <a:endParaRPr lang="en-US" sz="48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B118443-BE0A-4C30-BC0B-3E0497BDBD02}"/>
              </a:ext>
            </a:extLst>
          </p:cNvPr>
          <p:cNvCxnSpPr/>
          <p:nvPr/>
        </p:nvCxnSpPr>
        <p:spPr>
          <a:xfrm>
            <a:off x="11790917" y="4197258"/>
            <a:ext cx="0" cy="2396837"/>
          </a:xfrm>
          <a:prstGeom prst="line">
            <a:avLst/>
          </a:prstGeom>
          <a:ln w="38100">
            <a:solidFill>
              <a:srgbClr val="21E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ubtitle 2">
            <a:extLst>
              <a:ext uri="{FF2B5EF4-FFF2-40B4-BE49-F238E27FC236}">
                <a16:creationId xmlns:a16="http://schemas.microsoft.com/office/drawing/2014/main" id="{B4D313E7-CD49-4DEF-A5BB-1098A4ACCB78}"/>
              </a:ext>
            </a:extLst>
          </p:cNvPr>
          <p:cNvSpPr txBox="1">
            <a:spLocks/>
          </p:cNvSpPr>
          <p:nvPr/>
        </p:nvSpPr>
        <p:spPr>
          <a:xfrm rot="5400000">
            <a:off x="10927304" y="3675424"/>
            <a:ext cx="1804497" cy="330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Parklux</a:t>
            </a:r>
            <a:endParaRPr lang="en-US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0804403F-C7F6-4A68-BDCD-90449C0C8B7E}"/>
              </a:ext>
            </a:extLst>
          </p:cNvPr>
          <p:cNvSpPr txBox="1">
            <a:spLocks/>
          </p:cNvSpPr>
          <p:nvPr/>
        </p:nvSpPr>
        <p:spPr>
          <a:xfrm>
            <a:off x="1219427" y="3577368"/>
            <a:ext cx="3934883" cy="12397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sz="28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See Registered Parking Zone</a:t>
            </a:r>
          </a:p>
          <a:p>
            <a:pPr algn="l"/>
            <a:r>
              <a:rPr lang="id-ID" sz="18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Custom maps that shows a marker on there with parking zone details like name, price/hour, open hours and address. And can directly open Google Maps applications for directions to Parking Zone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Subtitle 2">
            <a:extLst>
              <a:ext uri="{FF2B5EF4-FFF2-40B4-BE49-F238E27FC236}">
                <a16:creationId xmlns:a16="http://schemas.microsoft.com/office/drawing/2014/main" id="{C290D7DE-E488-48FA-8831-8C5C979BDD53}"/>
              </a:ext>
            </a:extLst>
          </p:cNvPr>
          <p:cNvSpPr txBox="1">
            <a:spLocks/>
          </p:cNvSpPr>
          <p:nvPr/>
        </p:nvSpPr>
        <p:spPr>
          <a:xfrm>
            <a:off x="1219427" y="1698817"/>
            <a:ext cx="3934883" cy="12397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sz="28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Manage Parking Zone</a:t>
            </a:r>
          </a:p>
          <a:p>
            <a:pPr algn="l"/>
            <a:r>
              <a:rPr lang="id-ID" sz="18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 allocation the parking slots, manage levels, sections and slots, etc.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9C62CF72-263D-4B04-BCAA-1CEA83FDB241}"/>
              </a:ext>
            </a:extLst>
          </p:cNvPr>
          <p:cNvSpPr txBox="1">
            <a:spLocks/>
          </p:cNvSpPr>
          <p:nvPr/>
        </p:nvSpPr>
        <p:spPr>
          <a:xfrm>
            <a:off x="6568980" y="1728555"/>
            <a:ext cx="3934883" cy="12397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sz="28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Parking Receipt</a:t>
            </a:r>
          </a:p>
          <a:p>
            <a:pPr algn="l"/>
            <a:r>
              <a:rPr lang="id-ID" sz="18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See parking history and can share that receipt with other apps.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B75B2763-2EBF-4E22-A8C5-E3676B8EC727}"/>
              </a:ext>
            </a:extLst>
          </p:cNvPr>
          <p:cNvSpPr txBox="1">
            <a:spLocks/>
          </p:cNvSpPr>
          <p:nvPr/>
        </p:nvSpPr>
        <p:spPr>
          <a:xfrm>
            <a:off x="6568981" y="3889665"/>
            <a:ext cx="3934883" cy="12397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sz="28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Manage All : Super Admin</a:t>
            </a:r>
          </a:p>
          <a:p>
            <a:pPr algn="l"/>
            <a:r>
              <a:rPr lang="id-ID" sz="18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 see all the parking booking, see all the users and manage the users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768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Placeholder 35" descr="A lit up city at night&#10;&#10;Description generated with very high confidence">
            <a:extLst>
              <a:ext uri="{FF2B5EF4-FFF2-40B4-BE49-F238E27FC236}">
                <a16:creationId xmlns:a16="http://schemas.microsoft.com/office/drawing/2014/main" id="{A6B17D78-6E12-4D4E-BCDF-5FB58DF1510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82" b="28882"/>
          <a:stretch>
            <a:fillRect/>
          </a:stretch>
        </p:blipFill>
        <p:spPr/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06FC52E-CC88-4808-89E4-08BAB3A2EF2A}"/>
              </a:ext>
            </a:extLst>
          </p:cNvPr>
          <p:cNvGrpSpPr/>
          <p:nvPr/>
        </p:nvGrpSpPr>
        <p:grpSpPr>
          <a:xfrm>
            <a:off x="9250753" y="4746148"/>
            <a:ext cx="746126" cy="604837"/>
            <a:chOff x="6456412" y="1658115"/>
            <a:chExt cx="746126" cy="604837"/>
          </a:xfrm>
          <a:solidFill>
            <a:srgbClr val="278EA5"/>
          </a:solidFill>
        </p:grpSpPr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00527483-C084-4644-9661-6579C35F7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6412" y="1658115"/>
              <a:ext cx="465138" cy="604837"/>
            </a:xfrm>
            <a:custGeom>
              <a:avLst/>
              <a:gdLst>
                <a:gd name="T0" fmla="*/ 1917 w 1917"/>
                <a:gd name="T1" fmla="*/ 1262 h 2496"/>
                <a:gd name="T2" fmla="*/ 1661 w 1917"/>
                <a:gd name="T3" fmla="*/ 1390 h 2496"/>
                <a:gd name="T4" fmla="*/ 1595 w 1917"/>
                <a:gd name="T5" fmla="*/ 1560 h 2496"/>
                <a:gd name="T6" fmla="*/ 1469 w 1917"/>
                <a:gd name="T7" fmla="*/ 1710 h 2496"/>
                <a:gd name="T8" fmla="*/ 1154 w 1917"/>
                <a:gd name="T9" fmla="*/ 1639 h 2496"/>
                <a:gd name="T10" fmla="*/ 1250 w 1917"/>
                <a:gd name="T11" fmla="*/ 2161 h 2496"/>
                <a:gd name="T12" fmla="*/ 1310 w 1917"/>
                <a:gd name="T13" fmla="*/ 2496 h 2496"/>
                <a:gd name="T14" fmla="*/ 1086 w 1917"/>
                <a:gd name="T15" fmla="*/ 2366 h 2496"/>
                <a:gd name="T16" fmla="*/ 696 w 1917"/>
                <a:gd name="T17" fmla="*/ 2137 h 2496"/>
                <a:gd name="T18" fmla="*/ 375 w 1917"/>
                <a:gd name="T19" fmla="*/ 1950 h 2496"/>
                <a:gd name="T20" fmla="*/ 453 w 1917"/>
                <a:gd name="T21" fmla="*/ 1560 h 2496"/>
                <a:gd name="T22" fmla="*/ 62 w 1917"/>
                <a:gd name="T23" fmla="*/ 936 h 2496"/>
                <a:gd name="T24" fmla="*/ 921 w 1917"/>
                <a:gd name="T25" fmla="*/ 0 h 2496"/>
                <a:gd name="T26" fmla="*/ 1195 w 1917"/>
                <a:gd name="T27" fmla="*/ 22 h 2496"/>
                <a:gd name="T28" fmla="*/ 1522 w 1917"/>
                <a:gd name="T29" fmla="*/ 147 h 2496"/>
                <a:gd name="T30" fmla="*/ 1664 w 1917"/>
                <a:gd name="T31" fmla="*/ 296 h 2496"/>
                <a:gd name="T32" fmla="*/ 1730 w 1917"/>
                <a:gd name="T33" fmla="*/ 471 h 2496"/>
                <a:gd name="T34" fmla="*/ 1701 w 1917"/>
                <a:gd name="T35" fmla="*/ 858 h 2496"/>
                <a:gd name="T36" fmla="*/ 1917 w 1917"/>
                <a:gd name="T37" fmla="*/ 1262 h 2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17" h="2496">
                  <a:moveTo>
                    <a:pt x="1917" y="1262"/>
                  </a:moveTo>
                  <a:cubicBezTo>
                    <a:pt x="1661" y="1390"/>
                    <a:pt x="1661" y="1390"/>
                    <a:pt x="1661" y="1390"/>
                  </a:cubicBezTo>
                  <a:cubicBezTo>
                    <a:pt x="1661" y="1390"/>
                    <a:pt x="1636" y="1476"/>
                    <a:pt x="1595" y="1560"/>
                  </a:cubicBezTo>
                  <a:cubicBezTo>
                    <a:pt x="1562" y="1626"/>
                    <a:pt x="1518" y="1691"/>
                    <a:pt x="1469" y="1710"/>
                  </a:cubicBezTo>
                  <a:cubicBezTo>
                    <a:pt x="1365" y="1750"/>
                    <a:pt x="1154" y="1639"/>
                    <a:pt x="1154" y="1639"/>
                  </a:cubicBezTo>
                  <a:cubicBezTo>
                    <a:pt x="1250" y="2161"/>
                    <a:pt x="1250" y="2161"/>
                    <a:pt x="1250" y="2161"/>
                  </a:cubicBezTo>
                  <a:cubicBezTo>
                    <a:pt x="1310" y="2496"/>
                    <a:pt x="1310" y="2496"/>
                    <a:pt x="1310" y="2496"/>
                  </a:cubicBezTo>
                  <a:cubicBezTo>
                    <a:pt x="1086" y="2366"/>
                    <a:pt x="1086" y="2366"/>
                    <a:pt x="1086" y="2366"/>
                  </a:cubicBezTo>
                  <a:cubicBezTo>
                    <a:pt x="696" y="2137"/>
                    <a:pt x="696" y="2137"/>
                    <a:pt x="696" y="2137"/>
                  </a:cubicBezTo>
                  <a:cubicBezTo>
                    <a:pt x="375" y="1950"/>
                    <a:pt x="375" y="1950"/>
                    <a:pt x="375" y="1950"/>
                  </a:cubicBezTo>
                  <a:cubicBezTo>
                    <a:pt x="453" y="1560"/>
                    <a:pt x="453" y="1560"/>
                    <a:pt x="453" y="1560"/>
                  </a:cubicBezTo>
                  <a:cubicBezTo>
                    <a:pt x="453" y="1560"/>
                    <a:pt x="181" y="1572"/>
                    <a:pt x="62" y="936"/>
                  </a:cubicBezTo>
                  <a:cubicBezTo>
                    <a:pt x="41" y="819"/>
                    <a:pt x="0" y="0"/>
                    <a:pt x="921" y="0"/>
                  </a:cubicBezTo>
                  <a:cubicBezTo>
                    <a:pt x="1024" y="0"/>
                    <a:pt x="1115" y="8"/>
                    <a:pt x="1195" y="22"/>
                  </a:cubicBezTo>
                  <a:cubicBezTo>
                    <a:pt x="1336" y="47"/>
                    <a:pt x="1442" y="91"/>
                    <a:pt x="1522" y="147"/>
                  </a:cubicBezTo>
                  <a:cubicBezTo>
                    <a:pt x="1584" y="191"/>
                    <a:pt x="1630" y="242"/>
                    <a:pt x="1664" y="296"/>
                  </a:cubicBezTo>
                  <a:cubicBezTo>
                    <a:pt x="1698" y="353"/>
                    <a:pt x="1719" y="413"/>
                    <a:pt x="1730" y="471"/>
                  </a:cubicBezTo>
                  <a:cubicBezTo>
                    <a:pt x="1769" y="671"/>
                    <a:pt x="1701" y="858"/>
                    <a:pt x="1701" y="858"/>
                  </a:cubicBezTo>
                  <a:lnTo>
                    <a:pt x="1917" y="12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CDF1F994-D694-4151-92B9-FA7855F1C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1225" y="1658115"/>
              <a:ext cx="341313" cy="604837"/>
            </a:xfrm>
            <a:custGeom>
              <a:avLst/>
              <a:gdLst>
                <a:gd name="T0" fmla="*/ 1403 w 1403"/>
                <a:gd name="T1" fmla="*/ 1262 h 2496"/>
                <a:gd name="T2" fmla="*/ 1147 w 1403"/>
                <a:gd name="T3" fmla="*/ 1390 h 2496"/>
                <a:gd name="T4" fmla="*/ 955 w 1403"/>
                <a:gd name="T5" fmla="*/ 1710 h 2496"/>
                <a:gd name="T6" fmla="*/ 640 w 1403"/>
                <a:gd name="T7" fmla="*/ 1639 h 2496"/>
                <a:gd name="T8" fmla="*/ 796 w 1403"/>
                <a:gd name="T9" fmla="*/ 2496 h 2496"/>
                <a:gd name="T10" fmla="*/ 572 w 1403"/>
                <a:gd name="T11" fmla="*/ 2366 h 2496"/>
                <a:gd name="T12" fmla="*/ 182 w 1403"/>
                <a:gd name="T13" fmla="*/ 2137 h 2496"/>
                <a:gd name="T14" fmla="*/ 80 w 1403"/>
                <a:gd name="T15" fmla="*/ 2078 h 2496"/>
                <a:gd name="T16" fmla="*/ 0 w 1403"/>
                <a:gd name="T17" fmla="*/ 1639 h 2496"/>
                <a:gd name="T18" fmla="*/ 315 w 1403"/>
                <a:gd name="T19" fmla="*/ 1710 h 2496"/>
                <a:gd name="T20" fmla="*/ 507 w 1403"/>
                <a:gd name="T21" fmla="*/ 1390 h 2496"/>
                <a:gd name="T22" fmla="*/ 763 w 1403"/>
                <a:gd name="T23" fmla="*/ 1262 h 2496"/>
                <a:gd name="T24" fmla="*/ 547 w 1403"/>
                <a:gd name="T25" fmla="*/ 858 h 2496"/>
                <a:gd name="T26" fmla="*/ 576 w 1403"/>
                <a:gd name="T27" fmla="*/ 471 h 2496"/>
                <a:gd name="T28" fmla="*/ 510 w 1403"/>
                <a:gd name="T29" fmla="*/ 296 h 2496"/>
                <a:gd name="T30" fmla="*/ 106 w 1403"/>
                <a:gd name="T31" fmla="*/ 35 h 2496"/>
                <a:gd name="T32" fmla="*/ 407 w 1403"/>
                <a:gd name="T33" fmla="*/ 0 h 2496"/>
                <a:gd name="T34" fmla="*/ 1150 w 1403"/>
                <a:gd name="T35" fmla="*/ 296 h 2496"/>
                <a:gd name="T36" fmla="*/ 1216 w 1403"/>
                <a:gd name="T37" fmla="*/ 471 h 2496"/>
                <a:gd name="T38" fmla="*/ 1187 w 1403"/>
                <a:gd name="T39" fmla="*/ 858 h 2496"/>
                <a:gd name="T40" fmla="*/ 1403 w 1403"/>
                <a:gd name="T41" fmla="*/ 1262 h 2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03" h="2496">
                  <a:moveTo>
                    <a:pt x="1403" y="1262"/>
                  </a:moveTo>
                  <a:cubicBezTo>
                    <a:pt x="1147" y="1390"/>
                    <a:pt x="1147" y="1390"/>
                    <a:pt x="1147" y="1390"/>
                  </a:cubicBezTo>
                  <a:cubicBezTo>
                    <a:pt x="1147" y="1390"/>
                    <a:pt x="1066" y="1667"/>
                    <a:pt x="955" y="1710"/>
                  </a:cubicBezTo>
                  <a:cubicBezTo>
                    <a:pt x="851" y="1750"/>
                    <a:pt x="640" y="1639"/>
                    <a:pt x="640" y="1639"/>
                  </a:cubicBezTo>
                  <a:cubicBezTo>
                    <a:pt x="796" y="2496"/>
                    <a:pt x="796" y="2496"/>
                    <a:pt x="796" y="2496"/>
                  </a:cubicBezTo>
                  <a:cubicBezTo>
                    <a:pt x="572" y="2366"/>
                    <a:pt x="572" y="2366"/>
                    <a:pt x="572" y="2366"/>
                  </a:cubicBezTo>
                  <a:cubicBezTo>
                    <a:pt x="182" y="2137"/>
                    <a:pt x="182" y="2137"/>
                    <a:pt x="182" y="2137"/>
                  </a:cubicBezTo>
                  <a:cubicBezTo>
                    <a:pt x="80" y="2078"/>
                    <a:pt x="80" y="2078"/>
                    <a:pt x="80" y="2078"/>
                  </a:cubicBezTo>
                  <a:cubicBezTo>
                    <a:pt x="0" y="1639"/>
                    <a:pt x="0" y="1639"/>
                    <a:pt x="0" y="1639"/>
                  </a:cubicBezTo>
                  <a:cubicBezTo>
                    <a:pt x="0" y="1639"/>
                    <a:pt x="211" y="1750"/>
                    <a:pt x="315" y="1710"/>
                  </a:cubicBezTo>
                  <a:cubicBezTo>
                    <a:pt x="426" y="1667"/>
                    <a:pt x="507" y="1390"/>
                    <a:pt x="507" y="1390"/>
                  </a:cubicBezTo>
                  <a:cubicBezTo>
                    <a:pt x="763" y="1262"/>
                    <a:pt x="763" y="1262"/>
                    <a:pt x="763" y="1262"/>
                  </a:cubicBezTo>
                  <a:cubicBezTo>
                    <a:pt x="547" y="858"/>
                    <a:pt x="547" y="858"/>
                    <a:pt x="547" y="858"/>
                  </a:cubicBezTo>
                  <a:cubicBezTo>
                    <a:pt x="547" y="858"/>
                    <a:pt x="615" y="671"/>
                    <a:pt x="576" y="471"/>
                  </a:cubicBezTo>
                  <a:cubicBezTo>
                    <a:pt x="565" y="413"/>
                    <a:pt x="544" y="353"/>
                    <a:pt x="510" y="296"/>
                  </a:cubicBezTo>
                  <a:cubicBezTo>
                    <a:pt x="441" y="184"/>
                    <a:pt x="318" y="85"/>
                    <a:pt x="106" y="35"/>
                  </a:cubicBezTo>
                  <a:cubicBezTo>
                    <a:pt x="192" y="13"/>
                    <a:pt x="292" y="0"/>
                    <a:pt x="407" y="0"/>
                  </a:cubicBezTo>
                  <a:cubicBezTo>
                    <a:pt x="838" y="0"/>
                    <a:pt x="1050" y="135"/>
                    <a:pt x="1150" y="296"/>
                  </a:cubicBezTo>
                  <a:cubicBezTo>
                    <a:pt x="1184" y="353"/>
                    <a:pt x="1205" y="413"/>
                    <a:pt x="1216" y="471"/>
                  </a:cubicBezTo>
                  <a:cubicBezTo>
                    <a:pt x="1255" y="671"/>
                    <a:pt x="1187" y="858"/>
                    <a:pt x="1187" y="858"/>
                  </a:cubicBezTo>
                  <a:lnTo>
                    <a:pt x="1403" y="12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Subtitle 2">
            <a:extLst>
              <a:ext uri="{FF2B5EF4-FFF2-40B4-BE49-F238E27FC236}">
                <a16:creationId xmlns:a16="http://schemas.microsoft.com/office/drawing/2014/main" id="{6C7D1547-DA29-45A6-9E6D-80B41EFD2D16}"/>
              </a:ext>
            </a:extLst>
          </p:cNvPr>
          <p:cNvSpPr txBox="1">
            <a:spLocks/>
          </p:cNvSpPr>
          <p:nvPr/>
        </p:nvSpPr>
        <p:spPr>
          <a:xfrm>
            <a:off x="1298282" y="5723952"/>
            <a:ext cx="2355654" cy="3143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2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CUSTOMER</a:t>
            </a:r>
            <a:endParaRPr lang="en-US" sz="20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8177A41C-6AD0-4259-8C23-AA93CF509E8D}"/>
              </a:ext>
            </a:extLst>
          </p:cNvPr>
          <p:cNvSpPr txBox="1">
            <a:spLocks/>
          </p:cNvSpPr>
          <p:nvPr/>
        </p:nvSpPr>
        <p:spPr>
          <a:xfrm>
            <a:off x="4918173" y="5593733"/>
            <a:ext cx="2355654" cy="3143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2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ADMIN </a:t>
            </a:r>
          </a:p>
          <a:p>
            <a:r>
              <a:rPr lang="id-ID" sz="2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(Parking Zone)</a:t>
            </a:r>
            <a:endParaRPr lang="en-US" sz="20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781C72C3-928C-4F0E-A100-FDC0B289230A}"/>
              </a:ext>
            </a:extLst>
          </p:cNvPr>
          <p:cNvSpPr txBox="1">
            <a:spLocks/>
          </p:cNvSpPr>
          <p:nvPr/>
        </p:nvSpPr>
        <p:spPr>
          <a:xfrm>
            <a:off x="8538064" y="5750912"/>
            <a:ext cx="2355654" cy="3143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2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SUPER ADMIN</a:t>
            </a:r>
            <a:endParaRPr lang="en-US" sz="20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E85C60-5DA3-4A25-A6D6-E4FA5C3C2ADD}"/>
              </a:ext>
            </a:extLst>
          </p:cNvPr>
          <p:cNvSpPr txBox="1"/>
          <p:nvPr/>
        </p:nvSpPr>
        <p:spPr>
          <a:xfrm>
            <a:off x="2771865" y="3401575"/>
            <a:ext cx="6883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8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USER ROLE</a:t>
            </a:r>
            <a:endParaRPr lang="en-US" sz="48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29" name="Graphic 28" descr="Smart Phone">
            <a:extLst>
              <a:ext uri="{FF2B5EF4-FFF2-40B4-BE49-F238E27FC236}">
                <a16:creationId xmlns:a16="http://schemas.microsoft.com/office/drawing/2014/main" id="{3A1D441F-B13D-4BA1-89ED-9C1F75034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6419" y="4591366"/>
            <a:ext cx="914400" cy="914400"/>
          </a:xfrm>
          <a:prstGeom prst="rect">
            <a:avLst/>
          </a:prstGeom>
        </p:spPr>
      </p:pic>
      <p:pic>
        <p:nvPicPr>
          <p:cNvPr id="31" name="Graphic 30" descr="User">
            <a:extLst>
              <a:ext uri="{FF2B5EF4-FFF2-40B4-BE49-F238E27FC236}">
                <a16:creationId xmlns:a16="http://schemas.microsoft.com/office/drawing/2014/main" id="{D0B5DFDD-7FAB-4550-AFB3-B922DAB863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25668" y="4698125"/>
            <a:ext cx="700882" cy="700882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69BB672-CD5E-4C42-92C1-716694C5DF76}"/>
              </a:ext>
            </a:extLst>
          </p:cNvPr>
          <p:cNvCxnSpPr>
            <a:cxnSpLocks/>
          </p:cNvCxnSpPr>
          <p:nvPr/>
        </p:nvCxnSpPr>
        <p:spPr>
          <a:xfrm flipH="1">
            <a:off x="4205281" y="4190646"/>
            <a:ext cx="3959925" cy="0"/>
          </a:xfrm>
          <a:prstGeom prst="line">
            <a:avLst/>
          </a:prstGeom>
          <a:ln w="38100">
            <a:solidFill>
              <a:srgbClr val="21E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551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3ED2212-C830-44A0-B058-0528172003F4}"/>
              </a:ext>
            </a:extLst>
          </p:cNvPr>
          <p:cNvSpPr/>
          <p:nvPr/>
        </p:nvSpPr>
        <p:spPr>
          <a:xfrm rot="10800000">
            <a:off x="3726655" y="3788935"/>
            <a:ext cx="4733925" cy="3070616"/>
          </a:xfrm>
          <a:custGeom>
            <a:avLst/>
            <a:gdLst>
              <a:gd name="connsiteX0" fmla="*/ 2870645 w 4733925"/>
              <a:gd name="connsiteY0" fmla="*/ 3918018 h 3916900"/>
              <a:gd name="connsiteX1" fmla="*/ 1864614 w 4733925"/>
              <a:gd name="connsiteY1" fmla="*/ 3918018 h 3916900"/>
              <a:gd name="connsiteX2" fmla="*/ 7144 w 4733925"/>
              <a:gd name="connsiteY2" fmla="*/ 2707503 h 3916900"/>
              <a:gd name="connsiteX3" fmla="*/ 7144 w 4733925"/>
              <a:gd name="connsiteY3" fmla="*/ 4656 h 3916900"/>
              <a:gd name="connsiteX4" fmla="*/ 4728115 w 4733925"/>
              <a:gd name="connsiteY4" fmla="*/ 4656 h 3916900"/>
              <a:gd name="connsiteX5" fmla="*/ 4728115 w 4733925"/>
              <a:gd name="connsiteY5" fmla="*/ 2707503 h 3916900"/>
              <a:gd name="connsiteX6" fmla="*/ 2870645 w 4733925"/>
              <a:gd name="connsiteY6" fmla="*/ 3918018 h 391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3925" h="3916900">
                <a:moveTo>
                  <a:pt x="2870645" y="3918018"/>
                </a:moveTo>
                <a:lnTo>
                  <a:pt x="1864614" y="3918018"/>
                </a:lnTo>
                <a:cubicBezTo>
                  <a:pt x="838772" y="3918018"/>
                  <a:pt x="7144" y="3376045"/>
                  <a:pt x="7144" y="2707503"/>
                </a:cubicBezTo>
                <a:lnTo>
                  <a:pt x="7144" y="4656"/>
                </a:lnTo>
                <a:lnTo>
                  <a:pt x="4728115" y="4656"/>
                </a:lnTo>
                <a:lnTo>
                  <a:pt x="4728115" y="2707503"/>
                </a:lnTo>
                <a:cubicBezTo>
                  <a:pt x="4728115" y="3376045"/>
                  <a:pt x="3896487" y="3918018"/>
                  <a:pt x="2870645" y="3918018"/>
                </a:cubicBezTo>
                <a:close/>
              </a:path>
            </a:pathLst>
          </a:custGeom>
          <a:solidFill>
            <a:srgbClr val="278EA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B7AF28-F386-4F18-9B77-1900B30E186A}"/>
              </a:ext>
            </a:extLst>
          </p:cNvPr>
          <p:cNvSpPr txBox="1"/>
          <p:nvPr/>
        </p:nvSpPr>
        <p:spPr>
          <a:xfrm>
            <a:off x="3984293" y="4990096"/>
            <a:ext cx="4074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5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Technology</a:t>
            </a:r>
            <a:endParaRPr lang="en-US" sz="54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DB7B763-5C42-4E69-8736-C2C5A5452681}"/>
              </a:ext>
            </a:extLst>
          </p:cNvPr>
          <p:cNvCxnSpPr/>
          <p:nvPr/>
        </p:nvCxnSpPr>
        <p:spPr>
          <a:xfrm>
            <a:off x="318212" y="2980377"/>
            <a:ext cx="0" cy="2396837"/>
          </a:xfrm>
          <a:prstGeom prst="line">
            <a:avLst/>
          </a:prstGeom>
          <a:ln w="38100">
            <a:solidFill>
              <a:srgbClr val="21E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Subtitle 2">
            <a:extLst>
              <a:ext uri="{FF2B5EF4-FFF2-40B4-BE49-F238E27FC236}">
                <a16:creationId xmlns:a16="http://schemas.microsoft.com/office/drawing/2014/main" id="{8DD7BC7D-FD7A-4171-A4DD-7049BD81EEFB}"/>
              </a:ext>
            </a:extLst>
          </p:cNvPr>
          <p:cNvSpPr txBox="1">
            <a:spLocks/>
          </p:cNvSpPr>
          <p:nvPr/>
        </p:nvSpPr>
        <p:spPr>
          <a:xfrm rot="16200000">
            <a:off x="-457872" y="5826606"/>
            <a:ext cx="1500655" cy="330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Parklux</a:t>
            </a:r>
            <a:endParaRPr lang="en-US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65A85E8-3AF7-461C-9E72-EF4568221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878" y="4314392"/>
            <a:ext cx="829577" cy="135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Image result for mlab logo&quot;">
            <a:extLst>
              <a:ext uri="{FF2B5EF4-FFF2-40B4-BE49-F238E27FC236}">
                <a16:creationId xmlns:a16="http://schemas.microsoft.com/office/drawing/2014/main" id="{5C935C23-132F-4015-9CA8-8B16DD6C8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400" y="489763"/>
            <a:ext cx="1713814" cy="85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Image result for heroku logo&quot;">
            <a:extLst>
              <a:ext uri="{FF2B5EF4-FFF2-40B4-BE49-F238E27FC236}">
                <a16:creationId xmlns:a16="http://schemas.microsoft.com/office/drawing/2014/main" id="{61357F7B-666D-4B53-9368-3A490E79D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822" y="1217555"/>
            <a:ext cx="1135856" cy="113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Image result for kotlin logo&quot;">
            <a:extLst>
              <a:ext uri="{FF2B5EF4-FFF2-40B4-BE49-F238E27FC236}">
                <a16:creationId xmlns:a16="http://schemas.microsoft.com/office/drawing/2014/main" id="{97D4E35E-40BA-43ED-B901-B992C5299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571" y="1980122"/>
            <a:ext cx="829578" cy="829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Image result for spring boot logo&quot;">
            <a:extLst>
              <a:ext uri="{FF2B5EF4-FFF2-40B4-BE49-F238E27FC236}">
                <a16:creationId xmlns:a16="http://schemas.microsoft.com/office/drawing/2014/main" id="{7BC00C82-179A-40CC-98A2-DF86D6F25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990" y="2653090"/>
            <a:ext cx="1135845" cy="113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Image result for aws logo&quot;">
            <a:extLst>
              <a:ext uri="{FF2B5EF4-FFF2-40B4-BE49-F238E27FC236}">
                <a16:creationId xmlns:a16="http://schemas.microsoft.com/office/drawing/2014/main" id="{7B8A9108-1C60-4217-8B87-4783BC91D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41" y="982653"/>
            <a:ext cx="1638149" cy="97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Image result for github logo png&quot;">
            <a:extLst>
              <a:ext uri="{FF2B5EF4-FFF2-40B4-BE49-F238E27FC236}">
                <a16:creationId xmlns:a16="http://schemas.microsoft.com/office/drawing/2014/main" id="{7562EB65-A5E5-4385-8224-6B71FF18E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325" y="1032163"/>
            <a:ext cx="2653720" cy="239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4" name="Picture 32" descr="Image result for google service logo&quot;">
            <a:extLst>
              <a:ext uri="{FF2B5EF4-FFF2-40B4-BE49-F238E27FC236}">
                <a16:creationId xmlns:a16="http://schemas.microsoft.com/office/drawing/2014/main" id="{81F89B13-E1C4-4886-BD7E-2AC31B816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692" y="4317707"/>
            <a:ext cx="1674319" cy="167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800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7528FEE-00D2-4B16-AA6D-71AE3BD40B0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60" b="9660"/>
          <a:stretch>
            <a:fillRect/>
          </a:stretch>
        </p:blipFill>
        <p:spPr>
          <a:xfrm>
            <a:off x="2900366" y="0"/>
            <a:ext cx="9290399" cy="5001959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89A97B-E391-4B4E-8D78-439F4A88CFD1}"/>
              </a:ext>
            </a:extLst>
          </p:cNvPr>
          <p:cNvSpPr txBox="1"/>
          <p:nvPr/>
        </p:nvSpPr>
        <p:spPr>
          <a:xfrm>
            <a:off x="444743" y="4864247"/>
            <a:ext cx="68837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96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DEMO</a:t>
            </a:r>
            <a:endParaRPr lang="en-US" sz="96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F19113-7146-44F8-B878-C8688313257B}"/>
              </a:ext>
            </a:extLst>
          </p:cNvPr>
          <p:cNvCxnSpPr/>
          <p:nvPr/>
        </p:nvCxnSpPr>
        <p:spPr>
          <a:xfrm>
            <a:off x="279321" y="1725768"/>
            <a:ext cx="0" cy="2396837"/>
          </a:xfrm>
          <a:prstGeom prst="line">
            <a:avLst/>
          </a:prstGeom>
          <a:ln w="38100">
            <a:solidFill>
              <a:srgbClr val="21E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ubtitle 2">
            <a:extLst>
              <a:ext uri="{FF2B5EF4-FFF2-40B4-BE49-F238E27FC236}">
                <a16:creationId xmlns:a16="http://schemas.microsoft.com/office/drawing/2014/main" id="{E371307C-5666-4E5A-9D8B-6916EA1AAE44}"/>
              </a:ext>
            </a:extLst>
          </p:cNvPr>
          <p:cNvSpPr txBox="1">
            <a:spLocks/>
          </p:cNvSpPr>
          <p:nvPr/>
        </p:nvSpPr>
        <p:spPr>
          <a:xfrm rot="16200000">
            <a:off x="-371516" y="909509"/>
            <a:ext cx="1301675" cy="330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Parklux</a:t>
            </a:r>
            <a:endParaRPr lang="en-US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348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AA5CC4-A846-4801-AD7D-CF1251F95335}"/>
              </a:ext>
            </a:extLst>
          </p:cNvPr>
          <p:cNvSpPr txBox="1"/>
          <p:nvPr/>
        </p:nvSpPr>
        <p:spPr>
          <a:xfrm>
            <a:off x="721381" y="1094509"/>
            <a:ext cx="42524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FUTURE</a:t>
            </a:r>
          </a:p>
          <a:p>
            <a:r>
              <a:rPr lang="id-ID" sz="4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DEVELOPMENT</a:t>
            </a:r>
            <a:endParaRPr lang="en-US" sz="44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10" name="Picture Placeholder 9" descr="A person standing in front of a mirror posing for the camera&#10;&#10;Description generated with high confidence">
            <a:extLst>
              <a:ext uri="{FF2B5EF4-FFF2-40B4-BE49-F238E27FC236}">
                <a16:creationId xmlns:a16="http://schemas.microsoft.com/office/drawing/2014/main" id="{63486043-45A0-4D56-AB9B-4FBD163E71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09" r="19209"/>
          <a:stretch>
            <a:fillRect/>
          </a:stretch>
        </p:blipFill>
        <p:spPr/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378781-5629-439D-B0B9-DCA0AD40CAC5}"/>
              </a:ext>
            </a:extLst>
          </p:cNvPr>
          <p:cNvCxnSpPr/>
          <p:nvPr/>
        </p:nvCxnSpPr>
        <p:spPr>
          <a:xfrm>
            <a:off x="11795486" y="4015404"/>
            <a:ext cx="0" cy="2396837"/>
          </a:xfrm>
          <a:prstGeom prst="line">
            <a:avLst/>
          </a:prstGeom>
          <a:ln w="38100">
            <a:solidFill>
              <a:srgbClr val="21E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2">
            <a:extLst>
              <a:ext uri="{FF2B5EF4-FFF2-40B4-BE49-F238E27FC236}">
                <a16:creationId xmlns:a16="http://schemas.microsoft.com/office/drawing/2014/main" id="{8D0C7F17-53C7-4051-8E85-3A505DF9226A}"/>
              </a:ext>
            </a:extLst>
          </p:cNvPr>
          <p:cNvSpPr txBox="1">
            <a:spLocks/>
          </p:cNvSpPr>
          <p:nvPr/>
        </p:nvSpPr>
        <p:spPr>
          <a:xfrm rot="5400000">
            <a:off x="11056140" y="3165261"/>
            <a:ext cx="1530208" cy="330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Parklux</a:t>
            </a:r>
            <a:endParaRPr lang="en-US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BECED01-AF78-4E3E-82DC-F7DF2B23D7A1}"/>
              </a:ext>
            </a:extLst>
          </p:cNvPr>
          <p:cNvSpPr txBox="1">
            <a:spLocks/>
          </p:cNvSpPr>
          <p:nvPr/>
        </p:nvSpPr>
        <p:spPr>
          <a:xfrm>
            <a:off x="536846" y="3093552"/>
            <a:ext cx="4436937" cy="670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Generate the slot nearest with enterance not just random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68ACE4A-1A6D-4B3A-B1C3-D9A648D8C03F}"/>
              </a:ext>
            </a:extLst>
          </p:cNvPr>
          <p:cNvSpPr txBox="1">
            <a:spLocks/>
          </p:cNvSpPr>
          <p:nvPr/>
        </p:nvSpPr>
        <p:spPr>
          <a:xfrm>
            <a:off x="536845" y="4015404"/>
            <a:ext cx="4436937" cy="670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Flexibel price/hour or with a diffrence price between first or second hour, and specify the vehicle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787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407FE2F-DDFB-40AD-B39C-92D975E7BD4F}"/>
              </a:ext>
            </a:extLst>
          </p:cNvPr>
          <p:cNvSpPr txBox="1"/>
          <p:nvPr/>
        </p:nvSpPr>
        <p:spPr>
          <a:xfrm>
            <a:off x="3298887" y="1185069"/>
            <a:ext cx="551146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115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THANK</a:t>
            </a:r>
            <a:endParaRPr lang="en-US" sz="115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067CF5-FAC3-47AC-AFCF-820DB47E729A}"/>
              </a:ext>
            </a:extLst>
          </p:cNvPr>
          <p:cNvCxnSpPr>
            <a:cxnSpLocks/>
          </p:cNvCxnSpPr>
          <p:nvPr/>
        </p:nvCxnSpPr>
        <p:spPr>
          <a:xfrm flipH="1">
            <a:off x="611792" y="6545981"/>
            <a:ext cx="2024178" cy="0"/>
          </a:xfrm>
          <a:prstGeom prst="line">
            <a:avLst/>
          </a:prstGeom>
          <a:ln w="38100">
            <a:solidFill>
              <a:srgbClr val="21E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id="{0565EC15-AD5E-4A0A-81D8-CCD6133B439C}"/>
              </a:ext>
            </a:extLst>
          </p:cNvPr>
          <p:cNvSpPr txBox="1">
            <a:spLocks/>
          </p:cNvSpPr>
          <p:nvPr/>
        </p:nvSpPr>
        <p:spPr>
          <a:xfrm>
            <a:off x="2679686" y="6352849"/>
            <a:ext cx="1325644" cy="330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Parklux</a:t>
            </a:r>
            <a:endParaRPr lang="en-US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0A9640-3945-4BA6-82EF-0A42E2B99EE3}"/>
              </a:ext>
            </a:extLst>
          </p:cNvPr>
          <p:cNvSpPr txBox="1"/>
          <p:nvPr/>
        </p:nvSpPr>
        <p:spPr>
          <a:xfrm>
            <a:off x="7084073" y="2980209"/>
            <a:ext cx="407406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138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YOU</a:t>
            </a:r>
            <a:endParaRPr lang="en-US" sz="138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ACDDFF8-7C11-4194-AA1A-EEA6CB06BF71}"/>
              </a:ext>
            </a:extLst>
          </p:cNvPr>
          <p:cNvSpPr/>
          <p:nvPr/>
        </p:nvSpPr>
        <p:spPr>
          <a:xfrm>
            <a:off x="568036" y="-476510"/>
            <a:ext cx="3079382" cy="6149442"/>
          </a:xfrm>
          <a:prstGeom prst="roundRect">
            <a:avLst/>
          </a:prstGeom>
          <a:solidFill>
            <a:srgbClr val="278EA5"/>
          </a:solidFill>
          <a:ln>
            <a:solidFill>
              <a:srgbClr val="278E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33862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</TotalTime>
  <Words>159</Words>
  <Application>Microsoft Office PowerPoint</Application>
  <PresentationFormat>Widescreen</PresentationFormat>
  <Paragraphs>34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Roboto</vt:lpstr>
      <vt:lpstr>Roboto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gianttemplate.com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admin@gianttemplate.com</dc:creator>
  <cp:lastModifiedBy>Hakim Vengeance</cp:lastModifiedBy>
  <cp:revision>14</cp:revision>
  <dcterms:created xsi:type="dcterms:W3CDTF">2018-12-22T08:54:05Z</dcterms:created>
  <dcterms:modified xsi:type="dcterms:W3CDTF">2020-02-03T19:18:32Z</dcterms:modified>
</cp:coreProperties>
</file>